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2" r:id="rId2"/>
  </p:sldMasterIdLst>
  <p:notesMasterIdLst>
    <p:notesMasterId r:id="rId78"/>
  </p:notes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-496" y="-1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54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notesMaster" Target="notesMasters/notesMaster1.xml"/><Relationship Id="rId79" Type="http://schemas.openxmlformats.org/officeDocument/2006/relationships/printerSettings" Target="printerSettings/printerSettings1.bin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49662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Relationship Id="rId3" Type="http://schemas.openxmlformats.org/officeDocument/2006/relationships/hyperlink" Target="https://docs.google.com/document/d/1SO4sXGbJ6UQtPRYUSh-px9k_XBMQk0q9g0cQxmuBjoI/edit?usp=sharing" TargetMode="Externa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Relationship Id="rId3" Type="http://schemas.openxmlformats.org/officeDocument/2006/relationships/hyperlink" Target="https://drive.google.com/file/d/1SduNWzTCPJ5wi8mez56ux6dUW0ZjnUw8/view?usp=sharing" TargetMode="Externa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Relationship Id="rId3" Type="http://schemas.openxmlformats.org/officeDocument/2006/relationships/hyperlink" Target="https://drive.google.com/file/d/1SoYWaeP7swlQ6VzggzU9cpdujpWml5Jr/view?usp=sharing" TargetMode="Externa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Relationship Id="rId3" Type="http://schemas.openxmlformats.org/officeDocument/2006/relationships/hyperlink" Target="https://docs.google.com/document/d/1r7ERQrxB2iY5RsT1qMV3sWtOIsZmkJPjnZ1y2KG2wm4/edit?usp=sharing" TargetMode="Externa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c3655d60b7_0_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c3655d60b7_0_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c3655d60b7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c3655d60b7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c3655d60b7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c3655d60b7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c3655d60b7_0_8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c3655d60b7_0_8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c3655d60b7_0_4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c3655d60b7_0_45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c3655d60b7_0_4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c3655d60b7_0_45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c3655d60b7_0_4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c3655d60b7_0_45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c3655d60b7_0_6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c3655d60b7_0_6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c3655d60b7_0_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c3655d60b7_0_6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c3655d60b7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c3655d60b7_0_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c3655d60b7_0_6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c3655d60b7_0_6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c3655d60b7_0_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c3655d60b7_0_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c3655d60b7_0_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c3655d60b7_0_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c3655d60b7_0_45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c3655d60b7_0_45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c3655d60b7_0_4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c3655d60b7_0_4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c3655d60b7_0_4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c3655d60b7_0_4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c3655d60b7_0_4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c3655d60b7_0_4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c3655d60b7_0_4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c3655d60b7_0_4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c3655d60b7_0_4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c3655d60b7_0_4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c3655d60b7_0_8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c3655d60b7_0_8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c3655d60b7_0_8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c3655d60b7_0_8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c3655d60b7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c3655d60b7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c3655d60b7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c3655d60b7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c3655d60b7_0_8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c3655d60b7_0_8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c3655d60b7_0_10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c3655d60b7_0_10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c3655d60b7_0_1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c3655d60b7_0_1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c3655d60b7_0_10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c3655d60b7_0_10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c3655d60b7_0_1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c3655d60b7_0_1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c3655d60b7_0_1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c3655d60b7_0_1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c3655d60b7_0_1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c3655d60b7_0_1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c3655d60b7_0_4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c3655d60b7_0_4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c3655d60b7_0_48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c3655d60b7_0_48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c3655d60b7_0_48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c3655d60b7_0_48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c3655d60b7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c3655d60b7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c3655d60b7_0_48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c3655d60b7_0_48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c3655d60b7_0_4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c3655d60b7_0_4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c3655d60b7_0_1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c3655d60b7_0_1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c3655d60b7_0_1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c3655d60b7_0_1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c3655d60b7_0_1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c3655d60b7_0_1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c3655d60b7_0_1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c3655d60b7_0_1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c3655d60b7_0_15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c3655d60b7_0_15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c3655d60b7_0_15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c3655d60b7_0_15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c3655d60b7_0_1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c3655d60b7_0_1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c3655d60b7_0_1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c3655d60b7_0_1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c3655d60b7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c3655d60b7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c3655d60b7_0_1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c3655d60b7_0_1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c3655d60b7_0_4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c3655d60b7_0_4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c3655d60b7_0_46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c3655d60b7_0_46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WarrenSchneiderYAMPermission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c3655d60b7_0_46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c3655d60b7_0_46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Brooklynn.Lercher.YAM.Permission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c3655d60b7_0_4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c3655d60b7_0_4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Molly.Alexander.YAM.Permission</a:t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c3655d60b7_0_4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c3655d60b7_0_4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CameronWIlliamson.YAMPermission</a:t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c3655d60b7_0_4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c3655d60b7_0_40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c3655d60b7_0_40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c3655d60b7_0_40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c3655d60b7_0_4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c3655d60b7_0_4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c3655d60b7_0_40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c3655d60b7_0_40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c3655d60b7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c3655d60b7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c3655d60b7_0_40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c3655d60b7_0_40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c3655d60b7_0_1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c3655d60b7_0_1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c3655d60b7_0_19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c3655d60b7_0_19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c3655d60b7_0_19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c3655d60b7_0_19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c3655d60b7_0_19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c3655d60b7_0_19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c3655d60b7_0_19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c3655d60b7_0_19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c3655d60b7_0_17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c3655d60b7_0_17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c3655d60b7_0_17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c3655d60b7_0_17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c3655d60b7_0_17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c3655d60b7_0_17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c3655d60b7_0_17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c3655d60b7_0_17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c3655d60b7_0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c3655d60b7_0_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c3655d60b7_0_17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c3655d60b7_0_17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c3655d60b7_0_2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c3655d60b7_0_2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c3655d60b7_0_2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c3655d60b7_0_2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c3655d60b7_0_2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c3655d60b7_0_2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c3655d60b7_0_2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c3655d60b7_0_2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c3655d60b7_0_2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c3655d60b7_0_2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c3655d60b7_0_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c3655d60b7_0_4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c3655d60b7_0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c3655d60b7_0_4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gradFill>
          <a:gsLst>
            <a:gs pos="0">
              <a:schemeClr val="lt1"/>
            </a:gs>
            <a:gs pos="19000">
              <a:schemeClr val="lt2"/>
            </a:gs>
            <a:gs pos="100000">
              <a:schemeClr val="lt2"/>
            </a:gs>
          </a:gsLst>
          <a:lin ang="10800025" scaled="0"/>
        </a:gra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14"/>
          <p:cNvGrpSpPr/>
          <p:nvPr/>
        </p:nvGrpSpPr>
        <p:grpSpPr>
          <a:xfrm>
            <a:off x="5391536" y="0"/>
            <a:ext cx="2486310" cy="5143500"/>
            <a:chOff x="1511923" y="0"/>
            <a:chExt cx="2486310" cy="5143500"/>
          </a:xfrm>
        </p:grpSpPr>
        <p:sp>
          <p:nvSpPr>
            <p:cNvPr id="56" name="Google Shape;56;p14"/>
            <p:cNvSpPr/>
            <p:nvPr/>
          </p:nvSpPr>
          <p:spPr>
            <a:xfrm flipH="1">
              <a:off x="1894634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4"/>
            <p:cNvSpPr/>
            <p:nvPr/>
          </p:nvSpPr>
          <p:spPr>
            <a:xfrm flipH="1">
              <a:off x="151192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58;p14"/>
          <p:cNvGrpSpPr/>
          <p:nvPr/>
        </p:nvGrpSpPr>
        <p:grpSpPr>
          <a:xfrm>
            <a:off x="4940486" y="0"/>
            <a:ext cx="2326044" cy="5143500"/>
            <a:chOff x="1060873" y="0"/>
            <a:chExt cx="2326044" cy="5143500"/>
          </a:xfrm>
        </p:grpSpPr>
        <p:sp>
          <p:nvSpPr>
            <p:cNvPr id="59" name="Google Shape;59;p14"/>
            <p:cNvSpPr/>
            <p:nvPr/>
          </p:nvSpPr>
          <p:spPr>
            <a:xfrm>
              <a:off x="12833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4"/>
            <p:cNvSpPr/>
            <p:nvPr/>
          </p:nvSpPr>
          <p:spPr>
            <a:xfrm>
              <a:off x="106087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  <a:effectLst>
              <a:outerShdw blurRad="214313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61;p14"/>
          <p:cNvGrpSpPr/>
          <p:nvPr/>
        </p:nvGrpSpPr>
        <p:grpSpPr>
          <a:xfrm>
            <a:off x="3878963" y="-650"/>
            <a:ext cx="2838667" cy="5145500"/>
            <a:chOff x="-650" y="-650"/>
            <a:chExt cx="2838667" cy="5145500"/>
          </a:xfrm>
        </p:grpSpPr>
        <p:sp>
          <p:nvSpPr>
            <p:cNvPr id="62" name="Google Shape;62;p14"/>
            <p:cNvSpPr/>
            <p:nvPr/>
          </p:nvSpPr>
          <p:spPr>
            <a:xfrm flipH="1">
              <a:off x="7344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4"/>
            <p:cNvSpPr/>
            <p:nvPr/>
          </p:nvSpPr>
          <p:spPr>
            <a:xfrm>
              <a:off x="-650" y="-650"/>
              <a:ext cx="2492350" cy="5145500"/>
            </a:xfrm>
            <a:custGeom>
              <a:avLst/>
              <a:gdLst/>
              <a:ahLst/>
              <a:cxnLst/>
              <a:rect l="l" t="t" r="r" b="b"/>
              <a:pathLst>
                <a:path w="99694" h="205820" extrusionOk="0">
                  <a:moveTo>
                    <a:pt x="0" y="0"/>
                  </a:moveTo>
                  <a:lnTo>
                    <a:pt x="0" y="205820"/>
                  </a:lnTo>
                  <a:lnTo>
                    <a:pt x="99694" y="205820"/>
                  </a:lnTo>
                  <a:lnTo>
                    <a:pt x="60199" y="2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7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14325" algn="bl" rotWithShape="0">
                <a:schemeClr val="dk1">
                  <a:alpha val="50000"/>
                </a:schemeClr>
              </a:outerShdw>
            </a:effectLst>
          </p:spPr>
        </p:sp>
      </p:grpSp>
      <p:grpSp>
        <p:nvGrpSpPr>
          <p:cNvPr id="64" name="Google Shape;64;p14"/>
          <p:cNvGrpSpPr/>
          <p:nvPr/>
        </p:nvGrpSpPr>
        <p:grpSpPr>
          <a:xfrm>
            <a:off x="-6575" y="-6575"/>
            <a:ext cx="6246130" cy="5153775"/>
            <a:chOff x="-3886187" y="-6575"/>
            <a:chExt cx="6246130" cy="5153775"/>
          </a:xfrm>
        </p:grpSpPr>
        <p:sp>
          <p:nvSpPr>
            <p:cNvPr id="65" name="Google Shape;65;p14"/>
            <p:cNvSpPr/>
            <p:nvPr/>
          </p:nvSpPr>
          <p:spPr>
            <a:xfrm>
              <a:off x="256342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4"/>
            <p:cNvSpPr/>
            <p:nvPr/>
          </p:nvSpPr>
          <p:spPr>
            <a:xfrm>
              <a:off x="-3886187" y="-6575"/>
              <a:ext cx="5936050" cy="5153775"/>
            </a:xfrm>
            <a:custGeom>
              <a:avLst/>
              <a:gdLst/>
              <a:ahLst/>
              <a:cxnLst/>
              <a:rect l="l" t="t" r="r" b="b"/>
              <a:pathLst>
                <a:path w="237442" h="206151" extrusionOk="0">
                  <a:moveTo>
                    <a:pt x="0" y="206151"/>
                  </a:moveTo>
                  <a:lnTo>
                    <a:pt x="0" y="0"/>
                  </a:lnTo>
                  <a:lnTo>
                    <a:pt x="237442" y="0"/>
                  </a:lnTo>
                  <a:lnTo>
                    <a:pt x="198081" y="206089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38" scaled="0"/>
            </a:gradFill>
            <a:ln>
              <a:noFill/>
            </a:ln>
            <a:effectLst>
              <a:outerShdw blurRad="314325" algn="bl" rotWithShape="0">
                <a:schemeClr val="accent6">
                  <a:alpha val="50000"/>
                </a:schemeClr>
              </a:outerShdw>
            </a:effectLst>
          </p:spPr>
        </p:sp>
      </p:grpSp>
      <p:sp>
        <p:nvSpPr>
          <p:cNvPr id="67" name="Google Shape;67;p14"/>
          <p:cNvSpPr txBox="1">
            <a:spLocks noGrp="1"/>
          </p:cNvSpPr>
          <p:nvPr>
            <p:ph type="ctrTitle"/>
          </p:nvPr>
        </p:nvSpPr>
        <p:spPr>
          <a:xfrm>
            <a:off x="685800" y="660050"/>
            <a:ext cx="4494300" cy="2265300"/>
          </a:xfrm>
          <a:prstGeom prst="rect">
            <a:avLst/>
          </a:prstGeom>
          <a:effectLst>
            <a:outerShdw blurRad="85725" dist="28575" dir="5400000" algn="bl" rotWithShape="0">
              <a:schemeClr val="accent6">
                <a:alpha val="25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gradFill>
          <a:gsLst>
            <a:gs pos="0">
              <a:srgbClr val="5A667B"/>
            </a:gs>
            <a:gs pos="100000">
              <a:srgbClr val="26282D"/>
            </a:gs>
          </a:gsLst>
          <a:lin ang="10800025" scaled="0"/>
        </a:gra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15"/>
          <p:cNvGrpSpPr/>
          <p:nvPr/>
        </p:nvGrpSpPr>
        <p:grpSpPr>
          <a:xfrm>
            <a:off x="1512573" y="0"/>
            <a:ext cx="2410110" cy="5143500"/>
            <a:chOff x="1511923" y="0"/>
            <a:chExt cx="2410110" cy="5143500"/>
          </a:xfrm>
        </p:grpSpPr>
        <p:sp>
          <p:nvSpPr>
            <p:cNvPr id="70" name="Google Shape;70;p15"/>
            <p:cNvSpPr/>
            <p:nvPr/>
          </p:nvSpPr>
          <p:spPr>
            <a:xfrm flipH="1">
              <a:off x="1818434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rgbClr val="000000"/>
                </a:gs>
                <a:gs pos="13000">
                  <a:srgbClr val="000000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5"/>
            <p:cNvSpPr/>
            <p:nvPr/>
          </p:nvSpPr>
          <p:spPr>
            <a:xfrm flipH="1">
              <a:off x="151192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rgbClr val="5A667B"/>
                </a:gs>
                <a:gs pos="100000">
                  <a:srgbClr val="26282D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15"/>
          <p:cNvGrpSpPr/>
          <p:nvPr/>
        </p:nvGrpSpPr>
        <p:grpSpPr>
          <a:xfrm>
            <a:off x="1061523" y="0"/>
            <a:ext cx="2326044" cy="5143500"/>
            <a:chOff x="1060873" y="0"/>
            <a:chExt cx="2326044" cy="5143500"/>
          </a:xfrm>
        </p:grpSpPr>
        <p:sp>
          <p:nvSpPr>
            <p:cNvPr id="73" name="Google Shape;73;p15"/>
            <p:cNvSpPr/>
            <p:nvPr/>
          </p:nvSpPr>
          <p:spPr>
            <a:xfrm>
              <a:off x="12833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106087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rgbClr val="5A667B"/>
                </a:gs>
                <a:gs pos="100000">
                  <a:srgbClr val="26282D"/>
                </a:gs>
              </a:gsLst>
              <a:lin ang="5400012" scaled="0"/>
            </a:gradFill>
            <a:ln>
              <a:noFill/>
            </a:ln>
            <a:effectLst>
              <a:outerShdw blurRad="214313" algn="bl" rotWithShape="0">
                <a:srgbClr val="000000">
                  <a:alpha val="7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5;p15"/>
          <p:cNvGrpSpPr/>
          <p:nvPr/>
        </p:nvGrpSpPr>
        <p:grpSpPr>
          <a:xfrm>
            <a:off x="0" y="-650"/>
            <a:ext cx="2914867" cy="5145500"/>
            <a:chOff x="-650" y="-650"/>
            <a:chExt cx="2914867" cy="5145500"/>
          </a:xfrm>
        </p:grpSpPr>
        <p:sp>
          <p:nvSpPr>
            <p:cNvPr id="76" name="Google Shape;76;p15"/>
            <p:cNvSpPr/>
            <p:nvPr/>
          </p:nvSpPr>
          <p:spPr>
            <a:xfrm flipH="1">
              <a:off x="8106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rgbClr val="000000"/>
                </a:gs>
                <a:gs pos="13000">
                  <a:srgbClr val="000000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-650" y="-650"/>
              <a:ext cx="2492350" cy="5145500"/>
            </a:xfrm>
            <a:custGeom>
              <a:avLst/>
              <a:gdLst/>
              <a:ahLst/>
              <a:cxnLst/>
              <a:rect l="l" t="t" r="r" b="b"/>
              <a:pathLst>
                <a:path w="99694" h="205820" extrusionOk="0">
                  <a:moveTo>
                    <a:pt x="0" y="0"/>
                  </a:moveTo>
                  <a:lnTo>
                    <a:pt x="0" y="205820"/>
                  </a:lnTo>
                  <a:lnTo>
                    <a:pt x="99694" y="205820"/>
                  </a:lnTo>
                  <a:lnTo>
                    <a:pt x="60199" y="2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7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14325" algn="bl" rotWithShape="0">
                <a:schemeClr val="dk1">
                  <a:alpha val="74000"/>
                </a:schemeClr>
              </a:outerShdw>
            </a:effectLst>
          </p:spPr>
        </p:sp>
      </p:grpSp>
      <p:grpSp>
        <p:nvGrpSpPr>
          <p:cNvPr id="78" name="Google Shape;78;p15"/>
          <p:cNvGrpSpPr/>
          <p:nvPr/>
        </p:nvGrpSpPr>
        <p:grpSpPr>
          <a:xfrm>
            <a:off x="0" y="0"/>
            <a:ext cx="2360592" cy="5145650"/>
            <a:chOff x="-650" y="0"/>
            <a:chExt cx="2360592" cy="5145650"/>
          </a:xfrm>
        </p:grpSpPr>
        <p:sp>
          <p:nvSpPr>
            <p:cNvPr id="79" name="Google Shape;79;p15"/>
            <p:cNvSpPr/>
            <p:nvPr/>
          </p:nvSpPr>
          <p:spPr>
            <a:xfrm>
              <a:off x="256342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-650" y="0"/>
              <a:ext cx="2054075" cy="5145650"/>
            </a:xfrm>
            <a:custGeom>
              <a:avLst/>
              <a:gdLst/>
              <a:ahLst/>
              <a:cxnLst/>
              <a:rect l="l" t="t" r="r" b="b"/>
              <a:pathLst>
                <a:path w="82163" h="205826" extrusionOk="0">
                  <a:moveTo>
                    <a:pt x="0" y="205743"/>
                  </a:moveTo>
                  <a:lnTo>
                    <a:pt x="26" y="0"/>
                  </a:lnTo>
                  <a:lnTo>
                    <a:pt x="82163" y="0"/>
                  </a:lnTo>
                  <a:lnTo>
                    <a:pt x="42659" y="20582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38" scaled="0"/>
            </a:gradFill>
            <a:ln>
              <a:noFill/>
            </a:ln>
            <a:effectLst>
              <a:outerShdw blurRad="314325" algn="bl" rotWithShape="0">
                <a:schemeClr val="accent6">
                  <a:alpha val="50000"/>
                </a:schemeClr>
              </a:outerShdw>
            </a:effectLst>
          </p:spPr>
        </p:sp>
      </p:grpSp>
      <p:sp>
        <p:nvSpPr>
          <p:cNvPr id="81" name="Google Shape;81;p15"/>
          <p:cNvSpPr txBox="1">
            <a:spLocks noGrp="1"/>
          </p:cNvSpPr>
          <p:nvPr>
            <p:ph type="ctrTitle"/>
          </p:nvPr>
        </p:nvSpPr>
        <p:spPr>
          <a:xfrm>
            <a:off x="2596600" y="2011738"/>
            <a:ext cx="5861700" cy="635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1"/>
          </p:nvPr>
        </p:nvSpPr>
        <p:spPr>
          <a:xfrm>
            <a:off x="2596600" y="274416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60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60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60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60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600"/>
              </a:spcBef>
              <a:spcAft>
                <a:spcPts val="600"/>
              </a:spcAft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gradFill>
          <a:gsLst>
            <a:gs pos="0">
              <a:schemeClr val="lt1"/>
            </a:gs>
            <a:gs pos="19000">
              <a:schemeClr val="lt2"/>
            </a:gs>
            <a:gs pos="100000">
              <a:schemeClr val="lt2"/>
            </a:gs>
          </a:gsLst>
          <a:lin ang="10800025" scaled="0"/>
        </a:gra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6"/>
          <p:cNvGrpSpPr/>
          <p:nvPr/>
        </p:nvGrpSpPr>
        <p:grpSpPr>
          <a:xfrm>
            <a:off x="5391536" y="0"/>
            <a:ext cx="2486310" cy="5143500"/>
            <a:chOff x="1511923" y="0"/>
            <a:chExt cx="2486310" cy="5143500"/>
          </a:xfrm>
        </p:grpSpPr>
        <p:sp>
          <p:nvSpPr>
            <p:cNvPr id="85" name="Google Shape;85;p16"/>
            <p:cNvSpPr/>
            <p:nvPr/>
          </p:nvSpPr>
          <p:spPr>
            <a:xfrm flipH="1">
              <a:off x="1894634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 flipH="1">
              <a:off x="151192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16"/>
          <p:cNvGrpSpPr/>
          <p:nvPr/>
        </p:nvGrpSpPr>
        <p:grpSpPr>
          <a:xfrm>
            <a:off x="4940486" y="0"/>
            <a:ext cx="2326044" cy="5143500"/>
            <a:chOff x="1060873" y="0"/>
            <a:chExt cx="2326044" cy="5143500"/>
          </a:xfrm>
        </p:grpSpPr>
        <p:sp>
          <p:nvSpPr>
            <p:cNvPr id="88" name="Google Shape;88;p16"/>
            <p:cNvSpPr/>
            <p:nvPr/>
          </p:nvSpPr>
          <p:spPr>
            <a:xfrm>
              <a:off x="12833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6"/>
            <p:cNvSpPr/>
            <p:nvPr/>
          </p:nvSpPr>
          <p:spPr>
            <a:xfrm>
              <a:off x="106087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  <a:effectLst>
              <a:outerShdw blurRad="214313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16"/>
          <p:cNvGrpSpPr/>
          <p:nvPr/>
        </p:nvGrpSpPr>
        <p:grpSpPr>
          <a:xfrm>
            <a:off x="3878963" y="-650"/>
            <a:ext cx="2838667" cy="5145500"/>
            <a:chOff x="-650" y="-650"/>
            <a:chExt cx="2838667" cy="5145500"/>
          </a:xfrm>
        </p:grpSpPr>
        <p:sp>
          <p:nvSpPr>
            <p:cNvPr id="91" name="Google Shape;91;p16"/>
            <p:cNvSpPr/>
            <p:nvPr/>
          </p:nvSpPr>
          <p:spPr>
            <a:xfrm flipH="1">
              <a:off x="7344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6"/>
            <p:cNvSpPr/>
            <p:nvPr/>
          </p:nvSpPr>
          <p:spPr>
            <a:xfrm>
              <a:off x="-650" y="-650"/>
              <a:ext cx="2492350" cy="5145500"/>
            </a:xfrm>
            <a:custGeom>
              <a:avLst/>
              <a:gdLst/>
              <a:ahLst/>
              <a:cxnLst/>
              <a:rect l="l" t="t" r="r" b="b"/>
              <a:pathLst>
                <a:path w="99694" h="205820" extrusionOk="0">
                  <a:moveTo>
                    <a:pt x="0" y="0"/>
                  </a:moveTo>
                  <a:lnTo>
                    <a:pt x="0" y="205820"/>
                  </a:lnTo>
                  <a:lnTo>
                    <a:pt x="99694" y="205820"/>
                  </a:lnTo>
                  <a:lnTo>
                    <a:pt x="60199" y="2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7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14325" algn="bl" rotWithShape="0">
                <a:schemeClr val="dk1">
                  <a:alpha val="50000"/>
                </a:schemeClr>
              </a:outerShdw>
            </a:effectLst>
          </p:spPr>
        </p:sp>
      </p:grpSp>
      <p:grpSp>
        <p:nvGrpSpPr>
          <p:cNvPr id="93" name="Google Shape;93;p16"/>
          <p:cNvGrpSpPr/>
          <p:nvPr/>
        </p:nvGrpSpPr>
        <p:grpSpPr>
          <a:xfrm>
            <a:off x="-6575" y="-6575"/>
            <a:ext cx="6246130" cy="5153775"/>
            <a:chOff x="-3886187" y="-6575"/>
            <a:chExt cx="6246130" cy="5153775"/>
          </a:xfrm>
        </p:grpSpPr>
        <p:sp>
          <p:nvSpPr>
            <p:cNvPr id="94" name="Google Shape;94;p16"/>
            <p:cNvSpPr/>
            <p:nvPr/>
          </p:nvSpPr>
          <p:spPr>
            <a:xfrm>
              <a:off x="256342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6"/>
            <p:cNvSpPr/>
            <p:nvPr/>
          </p:nvSpPr>
          <p:spPr>
            <a:xfrm>
              <a:off x="-3886187" y="-6575"/>
              <a:ext cx="5936050" cy="5153775"/>
            </a:xfrm>
            <a:custGeom>
              <a:avLst/>
              <a:gdLst/>
              <a:ahLst/>
              <a:cxnLst/>
              <a:rect l="l" t="t" r="r" b="b"/>
              <a:pathLst>
                <a:path w="237442" h="206151" extrusionOk="0">
                  <a:moveTo>
                    <a:pt x="0" y="206151"/>
                  </a:moveTo>
                  <a:lnTo>
                    <a:pt x="0" y="0"/>
                  </a:lnTo>
                  <a:lnTo>
                    <a:pt x="237442" y="0"/>
                  </a:lnTo>
                  <a:lnTo>
                    <a:pt x="198081" y="206089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38" scaled="0"/>
            </a:gradFill>
            <a:ln>
              <a:noFill/>
            </a:ln>
            <a:effectLst>
              <a:outerShdw blurRad="314325" algn="bl" rotWithShape="0">
                <a:schemeClr val="accent6">
                  <a:alpha val="50000"/>
                </a:schemeClr>
              </a:outerShdw>
            </a:effectLst>
          </p:spPr>
        </p:sp>
      </p:grpSp>
      <p:sp>
        <p:nvSpPr>
          <p:cNvPr id="96" name="Google Shape;96;p16"/>
          <p:cNvSpPr txBox="1">
            <a:spLocks noGrp="1"/>
          </p:cNvSpPr>
          <p:nvPr>
            <p:ph type="body" idx="1"/>
          </p:nvPr>
        </p:nvSpPr>
        <p:spPr>
          <a:xfrm>
            <a:off x="911750" y="643275"/>
            <a:ext cx="4130400" cy="385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31800" rtl="0">
              <a:spcBef>
                <a:spcPts val="0"/>
              </a:spcBef>
              <a:spcAft>
                <a:spcPts val="0"/>
              </a:spcAft>
              <a:buSzPts val="3200"/>
              <a:buFont typeface="IBM Plex Serif"/>
              <a:buChar char="▸"/>
              <a:defRPr sz="3200" b="1" i="1">
                <a:latin typeface="IBM Plex Serif"/>
                <a:ea typeface="IBM Plex Serif"/>
                <a:cs typeface="IBM Plex Serif"/>
                <a:sym typeface="IBM Plex Serif"/>
              </a:defRPr>
            </a:lvl1pPr>
            <a:lvl2pPr marL="914400" lvl="1" indent="-431800" rtl="0">
              <a:spcBef>
                <a:spcPts val="600"/>
              </a:spcBef>
              <a:spcAft>
                <a:spcPts val="0"/>
              </a:spcAft>
              <a:buSzPts val="3200"/>
              <a:buFont typeface="IBM Plex Serif"/>
              <a:buChar char="▹"/>
              <a:defRPr sz="3200" b="1" i="1">
                <a:latin typeface="IBM Plex Serif"/>
                <a:ea typeface="IBM Plex Serif"/>
                <a:cs typeface="IBM Plex Serif"/>
                <a:sym typeface="IBM Plex Serif"/>
              </a:defRPr>
            </a:lvl2pPr>
            <a:lvl3pPr marL="1371600" lvl="2" indent="-431800" rtl="0">
              <a:spcBef>
                <a:spcPts val="600"/>
              </a:spcBef>
              <a:spcAft>
                <a:spcPts val="0"/>
              </a:spcAft>
              <a:buSzPts val="3200"/>
              <a:buFont typeface="IBM Plex Serif"/>
              <a:buChar char="■"/>
              <a:defRPr sz="3200" b="1" i="1">
                <a:latin typeface="IBM Plex Serif"/>
                <a:ea typeface="IBM Plex Serif"/>
                <a:cs typeface="IBM Plex Serif"/>
                <a:sym typeface="IBM Plex Serif"/>
              </a:defRPr>
            </a:lvl3pPr>
            <a:lvl4pPr marL="1828800" lvl="3" indent="-431800" rtl="0">
              <a:spcBef>
                <a:spcPts val="600"/>
              </a:spcBef>
              <a:spcAft>
                <a:spcPts val="0"/>
              </a:spcAft>
              <a:buSzPts val="3200"/>
              <a:buFont typeface="IBM Plex Serif"/>
              <a:buChar char="●"/>
              <a:defRPr sz="3200" b="1" i="1">
                <a:latin typeface="IBM Plex Serif"/>
                <a:ea typeface="IBM Plex Serif"/>
                <a:cs typeface="IBM Plex Serif"/>
                <a:sym typeface="IBM Plex Serif"/>
              </a:defRPr>
            </a:lvl4pPr>
            <a:lvl5pPr marL="2286000" lvl="4" indent="-431800" rtl="0">
              <a:spcBef>
                <a:spcPts val="600"/>
              </a:spcBef>
              <a:spcAft>
                <a:spcPts val="0"/>
              </a:spcAft>
              <a:buSzPts val="3200"/>
              <a:buFont typeface="IBM Plex Serif"/>
              <a:buChar char="○"/>
              <a:defRPr sz="3200" b="1" i="1">
                <a:latin typeface="IBM Plex Serif"/>
                <a:ea typeface="IBM Plex Serif"/>
                <a:cs typeface="IBM Plex Serif"/>
                <a:sym typeface="IBM Plex Serif"/>
              </a:defRPr>
            </a:lvl5pPr>
            <a:lvl6pPr marL="2743200" lvl="5" indent="-431800" rtl="0">
              <a:spcBef>
                <a:spcPts val="600"/>
              </a:spcBef>
              <a:spcAft>
                <a:spcPts val="0"/>
              </a:spcAft>
              <a:buSzPts val="3200"/>
              <a:buFont typeface="IBM Plex Serif"/>
              <a:buChar char="■"/>
              <a:defRPr sz="3200" b="1" i="1">
                <a:latin typeface="IBM Plex Serif"/>
                <a:ea typeface="IBM Plex Serif"/>
                <a:cs typeface="IBM Plex Serif"/>
                <a:sym typeface="IBM Plex Serif"/>
              </a:defRPr>
            </a:lvl6pPr>
            <a:lvl7pPr marL="3200400" lvl="6" indent="-431800" rtl="0">
              <a:spcBef>
                <a:spcPts val="600"/>
              </a:spcBef>
              <a:spcAft>
                <a:spcPts val="0"/>
              </a:spcAft>
              <a:buSzPts val="3200"/>
              <a:buFont typeface="IBM Plex Serif"/>
              <a:buChar char="●"/>
              <a:defRPr sz="3200" b="1" i="1">
                <a:latin typeface="IBM Plex Serif"/>
                <a:ea typeface="IBM Plex Serif"/>
                <a:cs typeface="IBM Plex Serif"/>
                <a:sym typeface="IBM Plex Serif"/>
              </a:defRPr>
            </a:lvl7pPr>
            <a:lvl8pPr marL="3657600" lvl="7" indent="-431800" rtl="0">
              <a:spcBef>
                <a:spcPts val="600"/>
              </a:spcBef>
              <a:spcAft>
                <a:spcPts val="0"/>
              </a:spcAft>
              <a:buSzPts val="3200"/>
              <a:buFont typeface="IBM Plex Serif"/>
              <a:buChar char="○"/>
              <a:defRPr sz="3200" b="1" i="1">
                <a:latin typeface="IBM Plex Serif"/>
                <a:ea typeface="IBM Plex Serif"/>
                <a:cs typeface="IBM Plex Serif"/>
                <a:sym typeface="IBM Plex Serif"/>
              </a:defRPr>
            </a:lvl8pPr>
            <a:lvl9pPr marL="4114800" lvl="8" indent="-431800" rtl="0">
              <a:spcBef>
                <a:spcPts val="600"/>
              </a:spcBef>
              <a:spcAft>
                <a:spcPts val="600"/>
              </a:spcAft>
              <a:buSzPts val="3200"/>
              <a:buFont typeface="IBM Plex Serif"/>
              <a:buChar char="■"/>
              <a:defRPr sz="3200" b="1" i="1">
                <a:latin typeface="IBM Plex Serif"/>
                <a:ea typeface="IBM Plex Serif"/>
                <a:cs typeface="IBM Plex Serif"/>
                <a:sym typeface="IBM Plex Serif"/>
              </a:defRPr>
            </a:lvl9pPr>
          </a:lstStyle>
          <a:p>
            <a:endParaRPr/>
          </a:p>
        </p:txBody>
      </p:sp>
      <p:sp>
        <p:nvSpPr>
          <p:cNvPr id="97" name="Google Shape;97;p16"/>
          <p:cNvSpPr txBox="1"/>
          <p:nvPr/>
        </p:nvSpPr>
        <p:spPr>
          <a:xfrm>
            <a:off x="297010" y="335022"/>
            <a:ext cx="674700" cy="653700"/>
          </a:xfrm>
          <a:prstGeom prst="rect">
            <a:avLst/>
          </a:prstGeom>
          <a:noFill/>
          <a:ln>
            <a:noFill/>
          </a:ln>
          <a:effectLst>
            <a:outerShdw blurRad="100013" dist="38100" dir="5400000" algn="bl" rotWithShape="0">
              <a:schemeClr val="accent6">
                <a:alpha val="5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lt1"/>
                </a:solidFill>
                <a:latin typeface="IBM Plex Serif SemiBold"/>
                <a:ea typeface="IBM Plex Serif SemiBold"/>
                <a:cs typeface="IBM Plex Serif SemiBold"/>
                <a:sym typeface="IBM Plex Serif SemiBold"/>
              </a:rPr>
              <a:t>“</a:t>
            </a:r>
            <a:endParaRPr sz="7200">
              <a:solidFill>
                <a:schemeClr val="lt1"/>
              </a:solidFill>
              <a:latin typeface="IBM Plex Serif SemiBold"/>
              <a:ea typeface="IBM Plex Serif SemiBold"/>
              <a:cs typeface="IBM Plex Serif SemiBold"/>
              <a:sym typeface="IBM Plex Serif SemiBold"/>
            </a:endParaRPr>
          </a:p>
        </p:txBody>
      </p:sp>
      <p:sp>
        <p:nvSpPr>
          <p:cNvPr id="98" name="Google Shape;98;p16"/>
          <p:cNvSpPr txBox="1">
            <a:spLocks noGrp="1"/>
          </p:cNvSpPr>
          <p:nvPr>
            <p:ph type="sldNum" idx="12"/>
          </p:nvPr>
        </p:nvSpPr>
        <p:spPr>
          <a:xfrm>
            <a:off x="228600" y="4718604"/>
            <a:ext cx="369900" cy="25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7"/>
          <p:cNvGrpSpPr/>
          <p:nvPr/>
        </p:nvGrpSpPr>
        <p:grpSpPr>
          <a:xfrm>
            <a:off x="598623" y="0"/>
            <a:ext cx="2486310" cy="5143500"/>
            <a:chOff x="1511923" y="0"/>
            <a:chExt cx="2486310" cy="5143500"/>
          </a:xfrm>
        </p:grpSpPr>
        <p:sp>
          <p:nvSpPr>
            <p:cNvPr id="101" name="Google Shape;101;p17"/>
            <p:cNvSpPr/>
            <p:nvPr/>
          </p:nvSpPr>
          <p:spPr>
            <a:xfrm flipH="1">
              <a:off x="1894634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7"/>
            <p:cNvSpPr/>
            <p:nvPr/>
          </p:nvSpPr>
          <p:spPr>
            <a:xfrm flipH="1">
              <a:off x="151192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103;p17"/>
          <p:cNvGrpSpPr/>
          <p:nvPr/>
        </p:nvGrpSpPr>
        <p:grpSpPr>
          <a:xfrm>
            <a:off x="376173" y="0"/>
            <a:ext cx="2326044" cy="5143500"/>
            <a:chOff x="1060873" y="0"/>
            <a:chExt cx="2326044" cy="5143500"/>
          </a:xfrm>
        </p:grpSpPr>
        <p:sp>
          <p:nvSpPr>
            <p:cNvPr id="104" name="Google Shape;104;p17"/>
            <p:cNvSpPr/>
            <p:nvPr/>
          </p:nvSpPr>
          <p:spPr>
            <a:xfrm>
              <a:off x="12833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7"/>
            <p:cNvSpPr/>
            <p:nvPr/>
          </p:nvSpPr>
          <p:spPr>
            <a:xfrm>
              <a:off x="106087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214313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106;p17"/>
          <p:cNvGrpSpPr/>
          <p:nvPr/>
        </p:nvGrpSpPr>
        <p:grpSpPr>
          <a:xfrm>
            <a:off x="0" y="0"/>
            <a:ext cx="2305717" cy="5144925"/>
            <a:chOff x="456100" y="0"/>
            <a:chExt cx="2305717" cy="5144925"/>
          </a:xfrm>
        </p:grpSpPr>
        <p:sp>
          <p:nvSpPr>
            <p:cNvPr id="107" name="Google Shape;107;p17"/>
            <p:cNvSpPr/>
            <p:nvPr/>
          </p:nvSpPr>
          <p:spPr>
            <a:xfrm flipH="1">
              <a:off x="6582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7"/>
            <p:cNvSpPr/>
            <p:nvPr/>
          </p:nvSpPr>
          <p:spPr>
            <a:xfrm>
              <a:off x="456100" y="0"/>
              <a:ext cx="2035600" cy="5144925"/>
            </a:xfrm>
            <a:custGeom>
              <a:avLst/>
              <a:gdLst/>
              <a:ahLst/>
              <a:cxnLst/>
              <a:rect l="l" t="t" r="r" b="b"/>
              <a:pathLst>
                <a:path w="81424" h="205797" extrusionOk="0">
                  <a:moveTo>
                    <a:pt x="72" y="0"/>
                  </a:moveTo>
                  <a:lnTo>
                    <a:pt x="0" y="205797"/>
                  </a:lnTo>
                  <a:lnTo>
                    <a:pt x="81424" y="205794"/>
                  </a:lnTo>
                  <a:lnTo>
                    <a:pt x="41929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7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14325" algn="bl" rotWithShape="0">
                <a:schemeClr val="dk1">
                  <a:alpha val="50000"/>
                </a:schemeClr>
              </a:outerShdw>
            </a:effectLst>
          </p:spPr>
        </p:sp>
      </p:grpSp>
      <p:grpSp>
        <p:nvGrpSpPr>
          <p:cNvPr id="109" name="Google Shape;109;p17"/>
          <p:cNvGrpSpPr/>
          <p:nvPr/>
        </p:nvGrpSpPr>
        <p:grpSpPr>
          <a:xfrm>
            <a:off x="0" y="0"/>
            <a:ext cx="2132442" cy="5145275"/>
            <a:chOff x="227500" y="0"/>
            <a:chExt cx="2132442" cy="5145275"/>
          </a:xfrm>
        </p:grpSpPr>
        <p:sp>
          <p:nvSpPr>
            <p:cNvPr id="110" name="Google Shape;110;p17"/>
            <p:cNvSpPr/>
            <p:nvPr/>
          </p:nvSpPr>
          <p:spPr>
            <a:xfrm>
              <a:off x="256342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7"/>
            <p:cNvSpPr/>
            <p:nvPr/>
          </p:nvSpPr>
          <p:spPr>
            <a:xfrm>
              <a:off x="227500" y="0"/>
              <a:ext cx="1825925" cy="5145275"/>
            </a:xfrm>
            <a:custGeom>
              <a:avLst/>
              <a:gdLst/>
              <a:ahLst/>
              <a:cxnLst/>
              <a:rect l="l" t="t" r="r" b="b"/>
              <a:pathLst>
                <a:path w="73037" h="205811" extrusionOk="0">
                  <a:moveTo>
                    <a:pt x="0" y="205797"/>
                  </a:moveTo>
                  <a:lnTo>
                    <a:pt x="44" y="0"/>
                  </a:lnTo>
                  <a:lnTo>
                    <a:pt x="73037" y="0"/>
                  </a:lnTo>
                  <a:lnTo>
                    <a:pt x="33572" y="20581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16200038" scaled="0"/>
            </a:gradFill>
            <a:ln>
              <a:noFill/>
            </a:ln>
            <a:effectLst>
              <a:outerShdw blurRad="314325" algn="bl" rotWithShape="0">
                <a:schemeClr val="accent6">
                  <a:alpha val="50000"/>
                </a:schemeClr>
              </a:outerShdw>
            </a:effectLst>
          </p:spPr>
        </p:sp>
      </p:grpSp>
      <p:sp>
        <p:nvSpPr>
          <p:cNvPr id="112" name="Google Shape;112;p17"/>
          <p:cNvSpPr txBox="1">
            <a:spLocks noGrp="1"/>
          </p:cNvSpPr>
          <p:nvPr>
            <p:ph type="title"/>
          </p:nvPr>
        </p:nvSpPr>
        <p:spPr>
          <a:xfrm>
            <a:off x="2976900" y="836000"/>
            <a:ext cx="54642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body" idx="1"/>
          </p:nvPr>
        </p:nvSpPr>
        <p:spPr>
          <a:xfrm>
            <a:off x="2976900" y="1506350"/>
            <a:ext cx="5464200" cy="285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▸"/>
              <a:defRPr/>
            </a:lvl1pPr>
            <a:lvl2pPr marL="914400" lvl="1" indent="-381000" rtl="0">
              <a:spcBef>
                <a:spcPts val="600"/>
              </a:spcBef>
              <a:spcAft>
                <a:spcPts val="0"/>
              </a:spcAft>
              <a:buSzPts val="2400"/>
              <a:buChar char="▹"/>
              <a:defRPr/>
            </a:lvl2pPr>
            <a:lvl3pPr marL="1371600" lvl="2" indent="-381000" rtl="0">
              <a:spcBef>
                <a:spcPts val="6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6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6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6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6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6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600"/>
              </a:spcBef>
              <a:spcAft>
                <a:spcPts val="6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ldNum" idx="12"/>
          </p:nvPr>
        </p:nvSpPr>
        <p:spPr>
          <a:xfrm>
            <a:off x="228600" y="4718604"/>
            <a:ext cx="369900" cy="25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over color">
  <p:cSld name="TITLE_AND_BODY_1">
    <p:bg>
      <p:bgPr>
        <a:gradFill>
          <a:gsLst>
            <a:gs pos="0">
              <a:schemeClr val="lt1"/>
            </a:gs>
            <a:gs pos="18000">
              <a:schemeClr val="lt1"/>
            </a:gs>
            <a:gs pos="39000">
              <a:schemeClr val="lt2"/>
            </a:gs>
            <a:gs pos="100000">
              <a:schemeClr val="lt2"/>
            </a:gs>
          </a:gsLst>
          <a:lin ang="10800025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/>
          <p:nvPr/>
        </p:nvSpPr>
        <p:spPr>
          <a:xfrm flipH="1">
            <a:off x="4098548" y="0"/>
            <a:ext cx="2103600" cy="5143500"/>
          </a:xfrm>
          <a:prstGeom prst="parallelogram">
            <a:avLst>
              <a:gd name="adj" fmla="val 46349"/>
            </a:avLst>
          </a:prstGeom>
          <a:gradFill>
            <a:gsLst>
              <a:gs pos="0">
                <a:schemeClr val="lt1"/>
              </a:gs>
              <a:gs pos="76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1619866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8"/>
          <p:cNvSpPr/>
          <p:nvPr/>
        </p:nvSpPr>
        <p:spPr>
          <a:xfrm>
            <a:off x="3647498" y="0"/>
            <a:ext cx="2103600" cy="5143500"/>
          </a:xfrm>
          <a:prstGeom prst="parallelogram">
            <a:avLst>
              <a:gd name="adj" fmla="val 46349"/>
            </a:avLst>
          </a:prstGeom>
          <a:gradFill>
            <a:gsLst>
              <a:gs pos="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" name="Google Shape;118;p18"/>
          <p:cNvGrpSpPr/>
          <p:nvPr/>
        </p:nvGrpSpPr>
        <p:grpSpPr>
          <a:xfrm>
            <a:off x="2585975" y="-650"/>
            <a:ext cx="2838667" cy="5145500"/>
            <a:chOff x="-650" y="-650"/>
            <a:chExt cx="2838667" cy="5145500"/>
          </a:xfrm>
        </p:grpSpPr>
        <p:sp>
          <p:nvSpPr>
            <p:cNvPr id="119" name="Google Shape;119;p18"/>
            <p:cNvSpPr/>
            <p:nvPr/>
          </p:nvSpPr>
          <p:spPr>
            <a:xfrm flipH="1">
              <a:off x="7344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8"/>
            <p:cNvSpPr/>
            <p:nvPr/>
          </p:nvSpPr>
          <p:spPr>
            <a:xfrm>
              <a:off x="-650" y="-650"/>
              <a:ext cx="2492350" cy="5145500"/>
            </a:xfrm>
            <a:custGeom>
              <a:avLst/>
              <a:gdLst/>
              <a:ahLst/>
              <a:cxnLst/>
              <a:rect l="l" t="t" r="r" b="b"/>
              <a:pathLst>
                <a:path w="99694" h="205820" extrusionOk="0">
                  <a:moveTo>
                    <a:pt x="0" y="0"/>
                  </a:moveTo>
                  <a:lnTo>
                    <a:pt x="0" y="205820"/>
                  </a:lnTo>
                  <a:lnTo>
                    <a:pt x="99694" y="205820"/>
                  </a:lnTo>
                  <a:lnTo>
                    <a:pt x="60199" y="2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7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14325" algn="bl" rotWithShape="0">
                <a:schemeClr val="dk1">
                  <a:alpha val="50000"/>
                </a:schemeClr>
              </a:outerShdw>
            </a:effectLst>
          </p:spPr>
        </p:sp>
      </p:grpSp>
      <p:grpSp>
        <p:nvGrpSpPr>
          <p:cNvPr id="121" name="Google Shape;121;p18"/>
          <p:cNvGrpSpPr/>
          <p:nvPr/>
        </p:nvGrpSpPr>
        <p:grpSpPr>
          <a:xfrm>
            <a:off x="0" y="-6575"/>
            <a:ext cx="4946567" cy="5153775"/>
            <a:chOff x="-2586625" y="-6575"/>
            <a:chExt cx="4946567" cy="5153775"/>
          </a:xfrm>
        </p:grpSpPr>
        <p:sp>
          <p:nvSpPr>
            <p:cNvPr id="122" name="Google Shape;122;p18"/>
            <p:cNvSpPr/>
            <p:nvPr/>
          </p:nvSpPr>
          <p:spPr>
            <a:xfrm>
              <a:off x="256342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8"/>
            <p:cNvSpPr/>
            <p:nvPr/>
          </p:nvSpPr>
          <p:spPr>
            <a:xfrm>
              <a:off x="-2586625" y="-6575"/>
              <a:ext cx="4640050" cy="5153775"/>
            </a:xfrm>
            <a:custGeom>
              <a:avLst/>
              <a:gdLst/>
              <a:ahLst/>
              <a:cxnLst/>
              <a:rect l="l" t="t" r="r" b="b"/>
              <a:pathLst>
                <a:path w="185602" h="206151" extrusionOk="0">
                  <a:moveTo>
                    <a:pt x="263" y="206151"/>
                  </a:moveTo>
                  <a:lnTo>
                    <a:pt x="0" y="0"/>
                  </a:lnTo>
                  <a:lnTo>
                    <a:pt x="185602" y="263"/>
                  </a:lnTo>
                  <a:lnTo>
                    <a:pt x="146098" y="206089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38" scaled="0"/>
            </a:gradFill>
            <a:ln>
              <a:noFill/>
            </a:ln>
            <a:effectLst>
              <a:outerShdw blurRad="314325" algn="bl" rotWithShape="0">
                <a:schemeClr val="accent6">
                  <a:alpha val="50000"/>
                </a:schemeClr>
              </a:outerShdw>
            </a:effectLst>
          </p:spPr>
        </p:sp>
      </p:grpSp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509350" y="836000"/>
            <a:ext cx="31851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body" idx="1"/>
          </p:nvPr>
        </p:nvSpPr>
        <p:spPr>
          <a:xfrm>
            <a:off x="509350" y="1506350"/>
            <a:ext cx="3185100" cy="285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▸"/>
              <a:defRPr sz="2200"/>
            </a:lvl1pPr>
            <a:lvl2pPr marL="914400" lvl="1" indent="-368300" rtl="0">
              <a:spcBef>
                <a:spcPts val="600"/>
              </a:spcBef>
              <a:spcAft>
                <a:spcPts val="0"/>
              </a:spcAft>
              <a:buSzPts val="2200"/>
              <a:buChar char="▹"/>
              <a:defRPr sz="2200"/>
            </a:lvl2pPr>
            <a:lvl3pPr marL="1371600" lvl="2" indent="-368300" rtl="0">
              <a:spcBef>
                <a:spcPts val="60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rtl="0">
              <a:spcBef>
                <a:spcPts val="60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rtl="0">
              <a:spcBef>
                <a:spcPts val="60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60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60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60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600"/>
              </a:spcBef>
              <a:spcAft>
                <a:spcPts val="60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sldNum" idx="12"/>
          </p:nvPr>
        </p:nvSpPr>
        <p:spPr>
          <a:xfrm>
            <a:off x="228600" y="4718604"/>
            <a:ext cx="369900" cy="25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19"/>
          <p:cNvGrpSpPr/>
          <p:nvPr/>
        </p:nvGrpSpPr>
        <p:grpSpPr>
          <a:xfrm>
            <a:off x="598623" y="0"/>
            <a:ext cx="2486310" cy="5143500"/>
            <a:chOff x="1511923" y="0"/>
            <a:chExt cx="2486310" cy="5143500"/>
          </a:xfrm>
        </p:grpSpPr>
        <p:sp>
          <p:nvSpPr>
            <p:cNvPr id="129" name="Google Shape;129;p19"/>
            <p:cNvSpPr/>
            <p:nvPr/>
          </p:nvSpPr>
          <p:spPr>
            <a:xfrm flipH="1">
              <a:off x="1894634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9"/>
            <p:cNvSpPr/>
            <p:nvPr/>
          </p:nvSpPr>
          <p:spPr>
            <a:xfrm flipH="1">
              <a:off x="151192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19"/>
          <p:cNvGrpSpPr/>
          <p:nvPr/>
        </p:nvGrpSpPr>
        <p:grpSpPr>
          <a:xfrm>
            <a:off x="376173" y="0"/>
            <a:ext cx="2326044" cy="5143500"/>
            <a:chOff x="1060873" y="0"/>
            <a:chExt cx="2326044" cy="5143500"/>
          </a:xfrm>
        </p:grpSpPr>
        <p:sp>
          <p:nvSpPr>
            <p:cNvPr id="132" name="Google Shape;132;p19"/>
            <p:cNvSpPr/>
            <p:nvPr/>
          </p:nvSpPr>
          <p:spPr>
            <a:xfrm>
              <a:off x="12833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9"/>
            <p:cNvSpPr/>
            <p:nvPr/>
          </p:nvSpPr>
          <p:spPr>
            <a:xfrm>
              <a:off x="106087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214313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" name="Google Shape;134;p19"/>
          <p:cNvGrpSpPr/>
          <p:nvPr/>
        </p:nvGrpSpPr>
        <p:grpSpPr>
          <a:xfrm>
            <a:off x="0" y="0"/>
            <a:ext cx="2305717" cy="5144925"/>
            <a:chOff x="456100" y="0"/>
            <a:chExt cx="2305717" cy="5144925"/>
          </a:xfrm>
        </p:grpSpPr>
        <p:sp>
          <p:nvSpPr>
            <p:cNvPr id="135" name="Google Shape;135;p19"/>
            <p:cNvSpPr/>
            <p:nvPr/>
          </p:nvSpPr>
          <p:spPr>
            <a:xfrm flipH="1">
              <a:off x="6582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9"/>
            <p:cNvSpPr/>
            <p:nvPr/>
          </p:nvSpPr>
          <p:spPr>
            <a:xfrm>
              <a:off x="456100" y="0"/>
              <a:ext cx="2035600" cy="5144925"/>
            </a:xfrm>
            <a:custGeom>
              <a:avLst/>
              <a:gdLst/>
              <a:ahLst/>
              <a:cxnLst/>
              <a:rect l="l" t="t" r="r" b="b"/>
              <a:pathLst>
                <a:path w="81424" h="205797" extrusionOk="0">
                  <a:moveTo>
                    <a:pt x="72" y="0"/>
                  </a:moveTo>
                  <a:lnTo>
                    <a:pt x="0" y="205797"/>
                  </a:lnTo>
                  <a:lnTo>
                    <a:pt x="81424" y="205794"/>
                  </a:lnTo>
                  <a:lnTo>
                    <a:pt x="41929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7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14325" algn="bl" rotWithShape="0">
                <a:schemeClr val="dk1">
                  <a:alpha val="50000"/>
                </a:schemeClr>
              </a:outerShdw>
            </a:effectLst>
          </p:spPr>
        </p:sp>
      </p:grpSp>
      <p:grpSp>
        <p:nvGrpSpPr>
          <p:cNvPr id="137" name="Google Shape;137;p19"/>
          <p:cNvGrpSpPr/>
          <p:nvPr/>
        </p:nvGrpSpPr>
        <p:grpSpPr>
          <a:xfrm>
            <a:off x="0" y="0"/>
            <a:ext cx="2132442" cy="5145275"/>
            <a:chOff x="227500" y="0"/>
            <a:chExt cx="2132442" cy="5145275"/>
          </a:xfrm>
        </p:grpSpPr>
        <p:sp>
          <p:nvSpPr>
            <p:cNvPr id="138" name="Google Shape;138;p19"/>
            <p:cNvSpPr/>
            <p:nvPr/>
          </p:nvSpPr>
          <p:spPr>
            <a:xfrm>
              <a:off x="256342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9"/>
            <p:cNvSpPr/>
            <p:nvPr/>
          </p:nvSpPr>
          <p:spPr>
            <a:xfrm>
              <a:off x="227500" y="0"/>
              <a:ext cx="1825925" cy="5145275"/>
            </a:xfrm>
            <a:custGeom>
              <a:avLst/>
              <a:gdLst/>
              <a:ahLst/>
              <a:cxnLst/>
              <a:rect l="l" t="t" r="r" b="b"/>
              <a:pathLst>
                <a:path w="73037" h="205811" extrusionOk="0">
                  <a:moveTo>
                    <a:pt x="0" y="205797"/>
                  </a:moveTo>
                  <a:lnTo>
                    <a:pt x="44" y="0"/>
                  </a:lnTo>
                  <a:lnTo>
                    <a:pt x="73037" y="0"/>
                  </a:lnTo>
                  <a:lnTo>
                    <a:pt x="33572" y="20581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16200038" scaled="0"/>
            </a:gradFill>
            <a:ln>
              <a:noFill/>
            </a:ln>
            <a:effectLst>
              <a:outerShdw blurRad="314325" algn="bl" rotWithShape="0">
                <a:schemeClr val="accent6">
                  <a:alpha val="50000"/>
                </a:schemeClr>
              </a:outerShdw>
            </a:effectLst>
          </p:spPr>
        </p:sp>
      </p:grpSp>
      <p:sp>
        <p:nvSpPr>
          <p:cNvPr id="140" name="Google Shape;140;p19"/>
          <p:cNvSpPr txBox="1">
            <a:spLocks noGrp="1"/>
          </p:cNvSpPr>
          <p:nvPr>
            <p:ph type="title"/>
          </p:nvPr>
        </p:nvSpPr>
        <p:spPr>
          <a:xfrm>
            <a:off x="2976900" y="836000"/>
            <a:ext cx="54642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9"/>
          <p:cNvSpPr txBox="1">
            <a:spLocks noGrp="1"/>
          </p:cNvSpPr>
          <p:nvPr>
            <p:ph type="body" idx="1"/>
          </p:nvPr>
        </p:nvSpPr>
        <p:spPr>
          <a:xfrm>
            <a:off x="2976900" y="1506350"/>
            <a:ext cx="2553000" cy="293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400" lvl="1" indent="-355600" rtl="0">
              <a:spcBef>
                <a:spcPts val="600"/>
              </a:spcBef>
              <a:spcAft>
                <a:spcPts val="0"/>
              </a:spcAft>
              <a:buSzPts val="2000"/>
              <a:buChar char="▹"/>
              <a:defRPr sz="2000"/>
            </a:lvl2pPr>
            <a:lvl3pPr marL="1371600" lvl="2" indent="-355600" rtl="0">
              <a:spcBef>
                <a:spcPts val="6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6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600"/>
              </a:spcBef>
              <a:spcAft>
                <a:spcPts val="6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42" name="Google Shape;142;p19"/>
          <p:cNvSpPr txBox="1">
            <a:spLocks noGrp="1"/>
          </p:cNvSpPr>
          <p:nvPr>
            <p:ph type="body" idx="2"/>
          </p:nvPr>
        </p:nvSpPr>
        <p:spPr>
          <a:xfrm>
            <a:off x="5888031" y="1506350"/>
            <a:ext cx="2553000" cy="293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400" lvl="1" indent="-355600" rtl="0">
              <a:spcBef>
                <a:spcPts val="600"/>
              </a:spcBef>
              <a:spcAft>
                <a:spcPts val="0"/>
              </a:spcAft>
              <a:buSzPts val="2000"/>
              <a:buChar char="▹"/>
              <a:defRPr sz="2000"/>
            </a:lvl2pPr>
            <a:lvl3pPr marL="1371600" lvl="2" indent="-355600" rtl="0">
              <a:spcBef>
                <a:spcPts val="6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6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600"/>
              </a:spcBef>
              <a:spcAft>
                <a:spcPts val="6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43" name="Google Shape;143;p19"/>
          <p:cNvSpPr txBox="1">
            <a:spLocks noGrp="1"/>
          </p:cNvSpPr>
          <p:nvPr>
            <p:ph type="sldNum" idx="12"/>
          </p:nvPr>
        </p:nvSpPr>
        <p:spPr>
          <a:xfrm>
            <a:off x="228600" y="4718604"/>
            <a:ext cx="369900" cy="25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20"/>
          <p:cNvGrpSpPr/>
          <p:nvPr/>
        </p:nvGrpSpPr>
        <p:grpSpPr>
          <a:xfrm>
            <a:off x="598623" y="0"/>
            <a:ext cx="2486310" cy="5143500"/>
            <a:chOff x="1511923" y="0"/>
            <a:chExt cx="2486310" cy="5143500"/>
          </a:xfrm>
        </p:grpSpPr>
        <p:sp>
          <p:nvSpPr>
            <p:cNvPr id="146" name="Google Shape;146;p20"/>
            <p:cNvSpPr/>
            <p:nvPr/>
          </p:nvSpPr>
          <p:spPr>
            <a:xfrm flipH="1">
              <a:off x="1894634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0"/>
            <p:cNvSpPr/>
            <p:nvPr/>
          </p:nvSpPr>
          <p:spPr>
            <a:xfrm flipH="1">
              <a:off x="151192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" name="Google Shape;148;p20"/>
          <p:cNvGrpSpPr/>
          <p:nvPr/>
        </p:nvGrpSpPr>
        <p:grpSpPr>
          <a:xfrm>
            <a:off x="376173" y="0"/>
            <a:ext cx="2326044" cy="5143500"/>
            <a:chOff x="1060873" y="0"/>
            <a:chExt cx="2326044" cy="5143500"/>
          </a:xfrm>
        </p:grpSpPr>
        <p:sp>
          <p:nvSpPr>
            <p:cNvPr id="149" name="Google Shape;149;p20"/>
            <p:cNvSpPr/>
            <p:nvPr/>
          </p:nvSpPr>
          <p:spPr>
            <a:xfrm>
              <a:off x="12833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0"/>
            <p:cNvSpPr/>
            <p:nvPr/>
          </p:nvSpPr>
          <p:spPr>
            <a:xfrm>
              <a:off x="106087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214313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20"/>
          <p:cNvGrpSpPr/>
          <p:nvPr/>
        </p:nvGrpSpPr>
        <p:grpSpPr>
          <a:xfrm>
            <a:off x="0" y="0"/>
            <a:ext cx="2305717" cy="5144925"/>
            <a:chOff x="456100" y="0"/>
            <a:chExt cx="2305717" cy="5144925"/>
          </a:xfrm>
        </p:grpSpPr>
        <p:sp>
          <p:nvSpPr>
            <p:cNvPr id="152" name="Google Shape;152;p20"/>
            <p:cNvSpPr/>
            <p:nvPr/>
          </p:nvSpPr>
          <p:spPr>
            <a:xfrm flipH="1">
              <a:off x="6582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0"/>
            <p:cNvSpPr/>
            <p:nvPr/>
          </p:nvSpPr>
          <p:spPr>
            <a:xfrm>
              <a:off x="456100" y="0"/>
              <a:ext cx="2035600" cy="5144925"/>
            </a:xfrm>
            <a:custGeom>
              <a:avLst/>
              <a:gdLst/>
              <a:ahLst/>
              <a:cxnLst/>
              <a:rect l="l" t="t" r="r" b="b"/>
              <a:pathLst>
                <a:path w="81424" h="205797" extrusionOk="0">
                  <a:moveTo>
                    <a:pt x="72" y="0"/>
                  </a:moveTo>
                  <a:lnTo>
                    <a:pt x="0" y="205797"/>
                  </a:lnTo>
                  <a:lnTo>
                    <a:pt x="81424" y="205794"/>
                  </a:lnTo>
                  <a:lnTo>
                    <a:pt x="41929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7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14325" algn="bl" rotWithShape="0">
                <a:schemeClr val="dk1">
                  <a:alpha val="50000"/>
                </a:schemeClr>
              </a:outerShdw>
            </a:effectLst>
          </p:spPr>
        </p:sp>
      </p:grpSp>
      <p:grpSp>
        <p:nvGrpSpPr>
          <p:cNvPr id="154" name="Google Shape;154;p20"/>
          <p:cNvGrpSpPr/>
          <p:nvPr/>
        </p:nvGrpSpPr>
        <p:grpSpPr>
          <a:xfrm>
            <a:off x="0" y="0"/>
            <a:ext cx="2132442" cy="5145275"/>
            <a:chOff x="227500" y="0"/>
            <a:chExt cx="2132442" cy="5145275"/>
          </a:xfrm>
        </p:grpSpPr>
        <p:sp>
          <p:nvSpPr>
            <p:cNvPr id="155" name="Google Shape;155;p20"/>
            <p:cNvSpPr/>
            <p:nvPr/>
          </p:nvSpPr>
          <p:spPr>
            <a:xfrm>
              <a:off x="256342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0"/>
            <p:cNvSpPr/>
            <p:nvPr/>
          </p:nvSpPr>
          <p:spPr>
            <a:xfrm>
              <a:off x="227500" y="0"/>
              <a:ext cx="1825925" cy="5145275"/>
            </a:xfrm>
            <a:custGeom>
              <a:avLst/>
              <a:gdLst/>
              <a:ahLst/>
              <a:cxnLst/>
              <a:rect l="l" t="t" r="r" b="b"/>
              <a:pathLst>
                <a:path w="73037" h="205811" extrusionOk="0">
                  <a:moveTo>
                    <a:pt x="0" y="205797"/>
                  </a:moveTo>
                  <a:lnTo>
                    <a:pt x="44" y="0"/>
                  </a:lnTo>
                  <a:lnTo>
                    <a:pt x="73037" y="0"/>
                  </a:lnTo>
                  <a:lnTo>
                    <a:pt x="33572" y="20581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16200038" scaled="0"/>
            </a:gradFill>
            <a:ln>
              <a:noFill/>
            </a:ln>
            <a:effectLst>
              <a:outerShdw blurRad="314325" algn="bl" rotWithShape="0">
                <a:schemeClr val="accent6">
                  <a:alpha val="50000"/>
                </a:schemeClr>
              </a:outerShdw>
            </a:effectLst>
          </p:spPr>
        </p:sp>
      </p:grpSp>
      <p:sp>
        <p:nvSpPr>
          <p:cNvPr id="157" name="Google Shape;157;p20"/>
          <p:cNvSpPr txBox="1">
            <a:spLocks noGrp="1"/>
          </p:cNvSpPr>
          <p:nvPr>
            <p:ph type="title"/>
          </p:nvPr>
        </p:nvSpPr>
        <p:spPr>
          <a:xfrm>
            <a:off x="2976900" y="836000"/>
            <a:ext cx="54642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body" idx="1"/>
          </p:nvPr>
        </p:nvSpPr>
        <p:spPr>
          <a:xfrm>
            <a:off x="2976900" y="1506350"/>
            <a:ext cx="1702200" cy="291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▸"/>
              <a:defRPr sz="1700"/>
            </a:lvl1pPr>
            <a:lvl2pPr marL="914400" lvl="1" indent="-336550" rtl="0">
              <a:spcBef>
                <a:spcPts val="600"/>
              </a:spcBef>
              <a:spcAft>
                <a:spcPts val="0"/>
              </a:spcAft>
              <a:buSzPts val="1700"/>
              <a:buChar char="▹"/>
              <a:defRPr sz="1700"/>
            </a:lvl2pPr>
            <a:lvl3pPr marL="1371600" lvl="2" indent="-336550" rtl="0">
              <a:spcBef>
                <a:spcPts val="6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6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6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6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6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6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600"/>
              </a:spcBef>
              <a:spcAft>
                <a:spcPts val="6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body" idx="2"/>
          </p:nvPr>
        </p:nvSpPr>
        <p:spPr>
          <a:xfrm>
            <a:off x="4857876" y="1506350"/>
            <a:ext cx="1702200" cy="291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▸"/>
              <a:defRPr sz="1700"/>
            </a:lvl1pPr>
            <a:lvl2pPr marL="914400" lvl="1" indent="-336550" rtl="0">
              <a:spcBef>
                <a:spcPts val="600"/>
              </a:spcBef>
              <a:spcAft>
                <a:spcPts val="0"/>
              </a:spcAft>
              <a:buSzPts val="1700"/>
              <a:buChar char="▹"/>
              <a:defRPr sz="1700"/>
            </a:lvl2pPr>
            <a:lvl3pPr marL="1371600" lvl="2" indent="-336550" rtl="0">
              <a:spcBef>
                <a:spcPts val="6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6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6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6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6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6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600"/>
              </a:spcBef>
              <a:spcAft>
                <a:spcPts val="6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body" idx="3"/>
          </p:nvPr>
        </p:nvSpPr>
        <p:spPr>
          <a:xfrm>
            <a:off x="6738851" y="1506350"/>
            <a:ext cx="1702200" cy="291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▸"/>
              <a:defRPr sz="1700"/>
            </a:lvl1pPr>
            <a:lvl2pPr marL="914400" lvl="1" indent="-336550" rtl="0">
              <a:spcBef>
                <a:spcPts val="600"/>
              </a:spcBef>
              <a:spcAft>
                <a:spcPts val="0"/>
              </a:spcAft>
              <a:buSzPts val="1700"/>
              <a:buChar char="▹"/>
              <a:defRPr sz="1700"/>
            </a:lvl2pPr>
            <a:lvl3pPr marL="1371600" lvl="2" indent="-336550" rtl="0">
              <a:spcBef>
                <a:spcPts val="6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6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6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6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6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6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600"/>
              </a:spcBef>
              <a:spcAft>
                <a:spcPts val="6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ldNum" idx="12"/>
          </p:nvPr>
        </p:nvSpPr>
        <p:spPr>
          <a:xfrm>
            <a:off x="228600" y="4718604"/>
            <a:ext cx="369900" cy="25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22"/>
          <p:cNvGrpSpPr/>
          <p:nvPr/>
        </p:nvGrpSpPr>
        <p:grpSpPr>
          <a:xfrm>
            <a:off x="598623" y="0"/>
            <a:ext cx="2486310" cy="5143500"/>
            <a:chOff x="1511923" y="0"/>
            <a:chExt cx="2486310" cy="5143500"/>
          </a:xfrm>
        </p:grpSpPr>
        <p:sp>
          <p:nvSpPr>
            <p:cNvPr id="179" name="Google Shape;179;p22"/>
            <p:cNvSpPr/>
            <p:nvPr/>
          </p:nvSpPr>
          <p:spPr>
            <a:xfrm flipH="1">
              <a:off x="1894634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2"/>
            <p:cNvSpPr/>
            <p:nvPr/>
          </p:nvSpPr>
          <p:spPr>
            <a:xfrm flipH="1">
              <a:off x="151192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" name="Google Shape;181;p22"/>
          <p:cNvGrpSpPr/>
          <p:nvPr/>
        </p:nvGrpSpPr>
        <p:grpSpPr>
          <a:xfrm>
            <a:off x="376173" y="0"/>
            <a:ext cx="2326044" cy="5143500"/>
            <a:chOff x="1060873" y="0"/>
            <a:chExt cx="2326044" cy="5143500"/>
          </a:xfrm>
        </p:grpSpPr>
        <p:sp>
          <p:nvSpPr>
            <p:cNvPr id="182" name="Google Shape;182;p22"/>
            <p:cNvSpPr/>
            <p:nvPr/>
          </p:nvSpPr>
          <p:spPr>
            <a:xfrm>
              <a:off x="12833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2"/>
            <p:cNvSpPr/>
            <p:nvPr/>
          </p:nvSpPr>
          <p:spPr>
            <a:xfrm>
              <a:off x="106087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214313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" name="Google Shape;184;p22"/>
          <p:cNvGrpSpPr/>
          <p:nvPr/>
        </p:nvGrpSpPr>
        <p:grpSpPr>
          <a:xfrm>
            <a:off x="0" y="0"/>
            <a:ext cx="2305717" cy="5144925"/>
            <a:chOff x="456100" y="0"/>
            <a:chExt cx="2305717" cy="5144925"/>
          </a:xfrm>
        </p:grpSpPr>
        <p:sp>
          <p:nvSpPr>
            <p:cNvPr id="185" name="Google Shape;185;p22"/>
            <p:cNvSpPr/>
            <p:nvPr/>
          </p:nvSpPr>
          <p:spPr>
            <a:xfrm flipH="1">
              <a:off x="6582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2"/>
            <p:cNvSpPr/>
            <p:nvPr/>
          </p:nvSpPr>
          <p:spPr>
            <a:xfrm>
              <a:off x="456100" y="0"/>
              <a:ext cx="2035600" cy="5144925"/>
            </a:xfrm>
            <a:custGeom>
              <a:avLst/>
              <a:gdLst/>
              <a:ahLst/>
              <a:cxnLst/>
              <a:rect l="l" t="t" r="r" b="b"/>
              <a:pathLst>
                <a:path w="81424" h="205797" extrusionOk="0">
                  <a:moveTo>
                    <a:pt x="72" y="0"/>
                  </a:moveTo>
                  <a:lnTo>
                    <a:pt x="0" y="205797"/>
                  </a:lnTo>
                  <a:lnTo>
                    <a:pt x="81424" y="205794"/>
                  </a:lnTo>
                  <a:lnTo>
                    <a:pt x="41929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7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14325" algn="bl" rotWithShape="0">
                <a:schemeClr val="dk1">
                  <a:alpha val="50000"/>
                </a:schemeClr>
              </a:outerShdw>
            </a:effectLst>
          </p:spPr>
        </p:sp>
      </p:grpSp>
      <p:grpSp>
        <p:nvGrpSpPr>
          <p:cNvPr id="187" name="Google Shape;187;p22"/>
          <p:cNvGrpSpPr/>
          <p:nvPr/>
        </p:nvGrpSpPr>
        <p:grpSpPr>
          <a:xfrm>
            <a:off x="0" y="0"/>
            <a:ext cx="2132442" cy="5145275"/>
            <a:chOff x="227500" y="0"/>
            <a:chExt cx="2132442" cy="5145275"/>
          </a:xfrm>
        </p:grpSpPr>
        <p:sp>
          <p:nvSpPr>
            <p:cNvPr id="188" name="Google Shape;188;p22"/>
            <p:cNvSpPr/>
            <p:nvPr/>
          </p:nvSpPr>
          <p:spPr>
            <a:xfrm>
              <a:off x="256342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2"/>
            <p:cNvSpPr/>
            <p:nvPr/>
          </p:nvSpPr>
          <p:spPr>
            <a:xfrm>
              <a:off x="227500" y="0"/>
              <a:ext cx="1825925" cy="5145275"/>
            </a:xfrm>
            <a:custGeom>
              <a:avLst/>
              <a:gdLst/>
              <a:ahLst/>
              <a:cxnLst/>
              <a:rect l="l" t="t" r="r" b="b"/>
              <a:pathLst>
                <a:path w="73037" h="205811" extrusionOk="0">
                  <a:moveTo>
                    <a:pt x="0" y="205797"/>
                  </a:moveTo>
                  <a:lnTo>
                    <a:pt x="44" y="0"/>
                  </a:lnTo>
                  <a:lnTo>
                    <a:pt x="73037" y="0"/>
                  </a:lnTo>
                  <a:lnTo>
                    <a:pt x="33572" y="20581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16200038" scaled="0"/>
            </a:gradFill>
            <a:ln>
              <a:noFill/>
            </a:ln>
            <a:effectLst>
              <a:outerShdw blurRad="314325" algn="bl" rotWithShape="0">
                <a:schemeClr val="accent6">
                  <a:alpha val="50000"/>
                </a:schemeClr>
              </a:outerShdw>
            </a:effectLst>
          </p:spPr>
        </p:sp>
      </p:grpSp>
      <p:sp>
        <p:nvSpPr>
          <p:cNvPr id="190" name="Google Shape;190;p22"/>
          <p:cNvSpPr txBox="1">
            <a:spLocks noGrp="1"/>
          </p:cNvSpPr>
          <p:nvPr>
            <p:ph type="body" idx="1"/>
          </p:nvPr>
        </p:nvSpPr>
        <p:spPr>
          <a:xfrm>
            <a:off x="2976900" y="4406300"/>
            <a:ext cx="57099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360"/>
              </a:spcBef>
              <a:spcAft>
                <a:spcPts val="6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191" name="Google Shape;191;p22"/>
          <p:cNvSpPr txBox="1">
            <a:spLocks noGrp="1"/>
          </p:cNvSpPr>
          <p:nvPr>
            <p:ph type="sldNum" idx="12"/>
          </p:nvPr>
        </p:nvSpPr>
        <p:spPr>
          <a:xfrm>
            <a:off x="228600" y="4718604"/>
            <a:ext cx="369900" cy="25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oogle Shape;193;p23"/>
          <p:cNvGrpSpPr/>
          <p:nvPr/>
        </p:nvGrpSpPr>
        <p:grpSpPr>
          <a:xfrm>
            <a:off x="598623" y="0"/>
            <a:ext cx="2486310" cy="5143500"/>
            <a:chOff x="1511923" y="0"/>
            <a:chExt cx="2486310" cy="5143500"/>
          </a:xfrm>
        </p:grpSpPr>
        <p:sp>
          <p:nvSpPr>
            <p:cNvPr id="194" name="Google Shape;194;p23"/>
            <p:cNvSpPr/>
            <p:nvPr/>
          </p:nvSpPr>
          <p:spPr>
            <a:xfrm flipH="1">
              <a:off x="1894634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3"/>
            <p:cNvSpPr/>
            <p:nvPr/>
          </p:nvSpPr>
          <p:spPr>
            <a:xfrm flipH="1">
              <a:off x="151192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" name="Google Shape;196;p23"/>
          <p:cNvGrpSpPr/>
          <p:nvPr/>
        </p:nvGrpSpPr>
        <p:grpSpPr>
          <a:xfrm>
            <a:off x="376173" y="0"/>
            <a:ext cx="2326044" cy="5143500"/>
            <a:chOff x="1060873" y="0"/>
            <a:chExt cx="2326044" cy="5143500"/>
          </a:xfrm>
        </p:grpSpPr>
        <p:sp>
          <p:nvSpPr>
            <p:cNvPr id="197" name="Google Shape;197;p23"/>
            <p:cNvSpPr/>
            <p:nvPr/>
          </p:nvSpPr>
          <p:spPr>
            <a:xfrm>
              <a:off x="12833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106087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214313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" name="Google Shape;199;p23"/>
          <p:cNvGrpSpPr/>
          <p:nvPr/>
        </p:nvGrpSpPr>
        <p:grpSpPr>
          <a:xfrm>
            <a:off x="0" y="0"/>
            <a:ext cx="2305717" cy="5144925"/>
            <a:chOff x="456100" y="0"/>
            <a:chExt cx="2305717" cy="5144925"/>
          </a:xfrm>
        </p:grpSpPr>
        <p:sp>
          <p:nvSpPr>
            <p:cNvPr id="200" name="Google Shape;200;p23"/>
            <p:cNvSpPr/>
            <p:nvPr/>
          </p:nvSpPr>
          <p:spPr>
            <a:xfrm flipH="1">
              <a:off x="6582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456100" y="0"/>
              <a:ext cx="2035600" cy="5144925"/>
            </a:xfrm>
            <a:custGeom>
              <a:avLst/>
              <a:gdLst/>
              <a:ahLst/>
              <a:cxnLst/>
              <a:rect l="l" t="t" r="r" b="b"/>
              <a:pathLst>
                <a:path w="81424" h="205797" extrusionOk="0">
                  <a:moveTo>
                    <a:pt x="72" y="0"/>
                  </a:moveTo>
                  <a:lnTo>
                    <a:pt x="0" y="205797"/>
                  </a:lnTo>
                  <a:lnTo>
                    <a:pt x="81424" y="205794"/>
                  </a:lnTo>
                  <a:lnTo>
                    <a:pt x="41929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7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14325" algn="bl" rotWithShape="0">
                <a:schemeClr val="dk1">
                  <a:alpha val="50000"/>
                </a:schemeClr>
              </a:outerShdw>
            </a:effectLst>
          </p:spPr>
        </p:sp>
      </p:grpSp>
      <p:grpSp>
        <p:nvGrpSpPr>
          <p:cNvPr id="202" name="Google Shape;202;p23"/>
          <p:cNvGrpSpPr/>
          <p:nvPr/>
        </p:nvGrpSpPr>
        <p:grpSpPr>
          <a:xfrm>
            <a:off x="0" y="0"/>
            <a:ext cx="2132442" cy="5145275"/>
            <a:chOff x="227500" y="0"/>
            <a:chExt cx="2132442" cy="5145275"/>
          </a:xfrm>
        </p:grpSpPr>
        <p:sp>
          <p:nvSpPr>
            <p:cNvPr id="203" name="Google Shape;203;p23"/>
            <p:cNvSpPr/>
            <p:nvPr/>
          </p:nvSpPr>
          <p:spPr>
            <a:xfrm>
              <a:off x="256342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27500" y="0"/>
              <a:ext cx="1825925" cy="5145275"/>
            </a:xfrm>
            <a:custGeom>
              <a:avLst/>
              <a:gdLst/>
              <a:ahLst/>
              <a:cxnLst/>
              <a:rect l="l" t="t" r="r" b="b"/>
              <a:pathLst>
                <a:path w="73037" h="205811" extrusionOk="0">
                  <a:moveTo>
                    <a:pt x="0" y="205797"/>
                  </a:moveTo>
                  <a:lnTo>
                    <a:pt x="44" y="0"/>
                  </a:lnTo>
                  <a:lnTo>
                    <a:pt x="73037" y="0"/>
                  </a:lnTo>
                  <a:lnTo>
                    <a:pt x="33572" y="20581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16200038" scaled="0"/>
            </a:gradFill>
            <a:ln>
              <a:noFill/>
            </a:ln>
            <a:effectLst>
              <a:outerShdw blurRad="314325" algn="bl" rotWithShape="0">
                <a:schemeClr val="accent6">
                  <a:alpha val="50000"/>
                </a:schemeClr>
              </a:outerShdw>
            </a:effectLst>
          </p:spPr>
        </p:sp>
      </p:grpSp>
      <p:sp>
        <p:nvSpPr>
          <p:cNvPr id="205" name="Google Shape;205;p23"/>
          <p:cNvSpPr txBox="1">
            <a:spLocks noGrp="1"/>
          </p:cNvSpPr>
          <p:nvPr>
            <p:ph type="sldNum" idx="12"/>
          </p:nvPr>
        </p:nvSpPr>
        <p:spPr>
          <a:xfrm>
            <a:off x="228600" y="4718604"/>
            <a:ext cx="369900" cy="25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half">
  <p:cSld name="BLANK_2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24"/>
          <p:cNvGrpSpPr/>
          <p:nvPr/>
        </p:nvGrpSpPr>
        <p:grpSpPr>
          <a:xfrm>
            <a:off x="4098548" y="0"/>
            <a:ext cx="2486310" cy="5143500"/>
            <a:chOff x="1511923" y="0"/>
            <a:chExt cx="2486310" cy="5143500"/>
          </a:xfrm>
        </p:grpSpPr>
        <p:sp>
          <p:nvSpPr>
            <p:cNvPr id="208" name="Google Shape;208;p24"/>
            <p:cNvSpPr/>
            <p:nvPr/>
          </p:nvSpPr>
          <p:spPr>
            <a:xfrm flipH="1">
              <a:off x="1894634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4"/>
            <p:cNvSpPr/>
            <p:nvPr/>
          </p:nvSpPr>
          <p:spPr>
            <a:xfrm flipH="1">
              <a:off x="151192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" name="Google Shape;210;p24"/>
          <p:cNvGrpSpPr/>
          <p:nvPr/>
        </p:nvGrpSpPr>
        <p:grpSpPr>
          <a:xfrm>
            <a:off x="3647498" y="0"/>
            <a:ext cx="2326044" cy="5143500"/>
            <a:chOff x="1060873" y="0"/>
            <a:chExt cx="2326044" cy="5143500"/>
          </a:xfrm>
        </p:grpSpPr>
        <p:sp>
          <p:nvSpPr>
            <p:cNvPr id="211" name="Google Shape;211;p24"/>
            <p:cNvSpPr/>
            <p:nvPr/>
          </p:nvSpPr>
          <p:spPr>
            <a:xfrm>
              <a:off x="12833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4"/>
            <p:cNvSpPr/>
            <p:nvPr/>
          </p:nvSpPr>
          <p:spPr>
            <a:xfrm>
              <a:off x="106087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  <a:effectLst>
              <a:outerShdw blurRad="214313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4"/>
          <p:cNvGrpSpPr/>
          <p:nvPr/>
        </p:nvGrpSpPr>
        <p:grpSpPr>
          <a:xfrm>
            <a:off x="2585975" y="-650"/>
            <a:ext cx="2838667" cy="5145500"/>
            <a:chOff x="-650" y="-650"/>
            <a:chExt cx="2838667" cy="5145500"/>
          </a:xfrm>
        </p:grpSpPr>
        <p:sp>
          <p:nvSpPr>
            <p:cNvPr id="214" name="Google Shape;214;p24"/>
            <p:cNvSpPr/>
            <p:nvPr/>
          </p:nvSpPr>
          <p:spPr>
            <a:xfrm flipH="1">
              <a:off x="7344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4"/>
            <p:cNvSpPr/>
            <p:nvPr/>
          </p:nvSpPr>
          <p:spPr>
            <a:xfrm>
              <a:off x="-650" y="-650"/>
              <a:ext cx="2492350" cy="5145500"/>
            </a:xfrm>
            <a:custGeom>
              <a:avLst/>
              <a:gdLst/>
              <a:ahLst/>
              <a:cxnLst/>
              <a:rect l="l" t="t" r="r" b="b"/>
              <a:pathLst>
                <a:path w="99694" h="205820" extrusionOk="0">
                  <a:moveTo>
                    <a:pt x="0" y="0"/>
                  </a:moveTo>
                  <a:lnTo>
                    <a:pt x="0" y="205820"/>
                  </a:lnTo>
                  <a:lnTo>
                    <a:pt x="99694" y="205820"/>
                  </a:lnTo>
                  <a:lnTo>
                    <a:pt x="60199" y="2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7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14325" algn="bl" rotWithShape="0">
                <a:schemeClr val="dk1">
                  <a:alpha val="50000"/>
                </a:schemeClr>
              </a:outerShdw>
            </a:effectLst>
          </p:spPr>
        </p:sp>
      </p:grpSp>
      <p:grpSp>
        <p:nvGrpSpPr>
          <p:cNvPr id="216" name="Google Shape;216;p24"/>
          <p:cNvGrpSpPr/>
          <p:nvPr/>
        </p:nvGrpSpPr>
        <p:grpSpPr>
          <a:xfrm>
            <a:off x="0" y="-6575"/>
            <a:ext cx="4946567" cy="5153775"/>
            <a:chOff x="-2586625" y="-6575"/>
            <a:chExt cx="4946567" cy="5153775"/>
          </a:xfrm>
        </p:grpSpPr>
        <p:sp>
          <p:nvSpPr>
            <p:cNvPr id="217" name="Google Shape;217;p24"/>
            <p:cNvSpPr/>
            <p:nvPr/>
          </p:nvSpPr>
          <p:spPr>
            <a:xfrm>
              <a:off x="256342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4"/>
            <p:cNvSpPr/>
            <p:nvPr/>
          </p:nvSpPr>
          <p:spPr>
            <a:xfrm>
              <a:off x="-2586625" y="-6575"/>
              <a:ext cx="4640050" cy="5153775"/>
            </a:xfrm>
            <a:custGeom>
              <a:avLst/>
              <a:gdLst/>
              <a:ahLst/>
              <a:cxnLst/>
              <a:rect l="l" t="t" r="r" b="b"/>
              <a:pathLst>
                <a:path w="185602" h="206151" extrusionOk="0">
                  <a:moveTo>
                    <a:pt x="263" y="206151"/>
                  </a:moveTo>
                  <a:lnTo>
                    <a:pt x="0" y="0"/>
                  </a:lnTo>
                  <a:lnTo>
                    <a:pt x="185602" y="263"/>
                  </a:lnTo>
                  <a:lnTo>
                    <a:pt x="146098" y="206089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38" scaled="0"/>
            </a:gradFill>
            <a:ln>
              <a:noFill/>
            </a:ln>
            <a:effectLst>
              <a:outerShdw blurRad="314325" algn="bl" rotWithShape="0">
                <a:schemeClr val="accent6">
                  <a:alpha val="50000"/>
                </a:schemeClr>
              </a:outerShdw>
            </a:effectLst>
          </p:spPr>
        </p:sp>
      </p:grpSp>
      <p:sp>
        <p:nvSpPr>
          <p:cNvPr id="219" name="Google Shape;219;p24"/>
          <p:cNvSpPr txBox="1">
            <a:spLocks noGrp="1"/>
          </p:cNvSpPr>
          <p:nvPr>
            <p:ph type="sldNum" idx="12"/>
          </p:nvPr>
        </p:nvSpPr>
        <p:spPr>
          <a:xfrm>
            <a:off x="228600" y="4718604"/>
            <a:ext cx="369900" cy="25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xmlns:p14="http://schemas.microsoft.com/office/powerpoint/2010/main" spd="slow" advClick="0" advTm="5000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lt1"/>
            </a:gs>
            <a:gs pos="50000">
              <a:schemeClr val="lt1"/>
            </a:gs>
            <a:gs pos="76000">
              <a:schemeClr val="lt2"/>
            </a:gs>
            <a:gs pos="100000">
              <a:schemeClr val="lt2"/>
            </a:gs>
          </a:gsLst>
          <a:lin ang="10800025" scaled="0"/>
        </a:gra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2976900" y="836000"/>
            <a:ext cx="54642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2976900" y="1506350"/>
            <a:ext cx="54642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BM Plex Sans Light"/>
              <a:buChar char="▸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914400" lvl="1" indent="-381000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BM Plex Sans Light"/>
              <a:buChar char="▹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1371600" lvl="2" indent="-381000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1828800" lvl="3" indent="-381000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●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2286000" lvl="4" indent="-381000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○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2743200" lvl="5" indent="-381000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3200400" lvl="6" indent="-381000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●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3657600" lvl="7" indent="-381000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○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4114800" lvl="8" indent="-381000" rtl="0"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228600" y="4718604"/>
            <a:ext cx="369900" cy="2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 b="1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1pPr>
            <a:lvl2pPr lvl="1" rtl="0">
              <a:buNone/>
              <a:defRPr b="1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2pPr>
            <a:lvl3pPr lvl="2" rtl="0">
              <a:buNone/>
              <a:defRPr b="1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3pPr>
            <a:lvl4pPr lvl="3" rtl="0">
              <a:buNone/>
              <a:defRPr b="1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4pPr>
            <a:lvl5pPr lvl="4" rtl="0">
              <a:buNone/>
              <a:defRPr b="1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5pPr>
            <a:lvl6pPr lvl="5" rtl="0">
              <a:buNone/>
              <a:defRPr b="1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6pPr>
            <a:lvl7pPr lvl="6" rtl="0">
              <a:buNone/>
              <a:defRPr b="1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7pPr>
            <a:lvl8pPr lvl="7" rtl="0">
              <a:buNone/>
              <a:defRPr b="1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8pPr>
            <a:lvl9pPr lvl="8" rtl="0">
              <a:buNone/>
              <a:defRPr b="1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7" r:id="rId8"/>
    <p:sldLayoutId id="2147483668" r:id="rId9"/>
    <p:sldLayoutId id="2147483669" r:id="rId10"/>
  </p:sldLayoutIdLst>
  <p:transition xmlns:p14="http://schemas.microsoft.com/office/powerpoint/2010/main" spd="slow" advClick="0" advTm="5000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31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32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6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7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8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9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0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1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2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4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7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8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9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51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52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53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54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55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56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57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8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59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1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62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63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64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65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6"/>
          <p:cNvSpPr txBox="1">
            <a:spLocks noGrp="1"/>
          </p:cNvSpPr>
          <p:nvPr>
            <p:ph type="ctrTitle"/>
          </p:nvPr>
        </p:nvSpPr>
        <p:spPr>
          <a:xfrm>
            <a:off x="685800" y="660050"/>
            <a:ext cx="4494300" cy="2265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MAEA Youth Art Month Exhibition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2021</a:t>
            </a:r>
            <a:endParaRPr/>
          </a:p>
        </p:txBody>
      </p:sp>
      <p:pic>
        <p:nvPicPr>
          <p:cNvPr id="239" name="Google Shape;239;p26"/>
          <p:cNvPicPr preferRelativeResize="0"/>
          <p:nvPr/>
        </p:nvPicPr>
        <p:blipFill rotWithShape="1">
          <a:blip r:embed="rId3">
            <a:alphaModFix/>
          </a:blip>
          <a:srcRect l="10575" t="11652" r="3587"/>
          <a:stretch/>
        </p:blipFill>
        <p:spPr>
          <a:xfrm>
            <a:off x="2634150" y="3003800"/>
            <a:ext cx="1559550" cy="144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6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Kaylee Hamilton, Grade 12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306" name="Google Shape;30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6500" y="304800"/>
            <a:ext cx="5573766" cy="418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Lily Terry,  Grade 6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312" name="Google Shape;31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4675" y="304800"/>
            <a:ext cx="5762424" cy="4180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8"/>
          <p:cNvSpPr txBox="1">
            <a:spLocks noGrp="1"/>
          </p:cNvSpPr>
          <p:nvPr>
            <p:ph type="ctrTitle"/>
          </p:nvPr>
        </p:nvSpPr>
        <p:spPr>
          <a:xfrm>
            <a:off x="2596600" y="2011738"/>
            <a:ext cx="5861700" cy="635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Putnam Co RI</a:t>
            </a:r>
            <a:endParaRPr/>
          </a:p>
        </p:txBody>
      </p:sp>
      <p:sp>
        <p:nvSpPr>
          <p:cNvPr id="318" name="Google Shape;318;p38"/>
          <p:cNvSpPr txBox="1">
            <a:spLocks noGrp="1"/>
          </p:cNvSpPr>
          <p:nvPr>
            <p:ph type="subTitle" idx="1"/>
          </p:nvPr>
        </p:nvSpPr>
        <p:spPr>
          <a:xfrm>
            <a:off x="2596600" y="3228490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 Megan Hines</a:t>
            </a:r>
            <a:endParaRPr/>
          </a:p>
        </p:txBody>
      </p:sp>
      <p:sp>
        <p:nvSpPr>
          <p:cNvPr id="319" name="Google Shape;319;p38"/>
          <p:cNvSpPr txBox="1">
            <a:spLocks noGrp="1"/>
          </p:cNvSpPr>
          <p:nvPr>
            <p:ph type="subTitle" idx="1"/>
          </p:nvPr>
        </p:nvSpPr>
        <p:spPr>
          <a:xfrm>
            <a:off x="2652975" y="371281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>
                <a:solidFill>
                  <a:srgbClr val="FFFF00"/>
                </a:solidFill>
                <a:latin typeface="EB Garamond"/>
                <a:ea typeface="EB Garamond"/>
                <a:cs typeface="EB Garamond"/>
                <a:sym typeface="EB Garamond"/>
              </a:rPr>
              <a:t>MAEA District #2</a:t>
            </a:r>
            <a:endParaRPr>
              <a:solidFill>
                <a:srgbClr val="FFFF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9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Tori Guffey, 12th Grade 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325" name="Google Shape;32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5525" y="220975"/>
            <a:ext cx="3928504" cy="39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0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>
                <a:latin typeface="IBM Plex Sans Light"/>
                <a:ea typeface="IBM Plex Sans Light"/>
                <a:cs typeface="IBM Plex Sans Light"/>
                <a:sym typeface="IBM Plex Sans Light"/>
              </a:rPr>
              <a:t>G</a:t>
            </a:r>
            <a:r>
              <a:rPr lang="en" sz="1900" dirty="0" smtClean="0">
                <a:latin typeface="IBM Plex Sans Light"/>
                <a:ea typeface="IBM Plex Sans Light"/>
                <a:cs typeface="IBM Plex Sans Light"/>
                <a:sym typeface="IBM Plex Sans Light"/>
              </a:rPr>
              <a:t>race </a:t>
            </a:r>
            <a:r>
              <a:rPr lang="en" sz="1900" dirty="0">
                <a:latin typeface="IBM Plex Sans Light"/>
                <a:ea typeface="IBM Plex Sans Light"/>
                <a:cs typeface="IBM Plex Sans Light"/>
                <a:sym typeface="IBM Plex Sans Light"/>
              </a:rPr>
              <a:t>Rowland, 12th Grade </a:t>
            </a:r>
            <a:endParaRPr sz="1900" dirty="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331" name="Google Shape;33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4900" y="262125"/>
            <a:ext cx="3129828" cy="3925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1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Jenna Bradshaw, 10th Grade 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337" name="Google Shape;33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8075" y="399275"/>
            <a:ext cx="3065748" cy="3925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2"/>
          <p:cNvSpPr txBox="1">
            <a:spLocks noGrp="1"/>
          </p:cNvSpPr>
          <p:nvPr>
            <p:ph type="ctrTitle"/>
          </p:nvPr>
        </p:nvSpPr>
        <p:spPr>
          <a:xfrm>
            <a:off x="2596600" y="2011738"/>
            <a:ext cx="5861700" cy="635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Benton, Southeast &amp; Eastwood Elementary</a:t>
            </a:r>
            <a:endParaRPr/>
          </a:p>
        </p:txBody>
      </p:sp>
      <p:sp>
        <p:nvSpPr>
          <p:cNvPr id="343" name="Google Shape;343;p42"/>
          <p:cNvSpPr txBox="1">
            <a:spLocks noGrp="1"/>
          </p:cNvSpPr>
          <p:nvPr>
            <p:ph type="subTitle" idx="1"/>
          </p:nvPr>
        </p:nvSpPr>
        <p:spPr>
          <a:xfrm>
            <a:off x="2596600" y="274416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Marshall Public Schools</a:t>
            </a:r>
            <a:endParaRPr/>
          </a:p>
        </p:txBody>
      </p:sp>
      <p:sp>
        <p:nvSpPr>
          <p:cNvPr id="344" name="Google Shape;344;p42"/>
          <p:cNvSpPr txBox="1">
            <a:spLocks noGrp="1"/>
          </p:cNvSpPr>
          <p:nvPr>
            <p:ph type="subTitle" idx="1"/>
          </p:nvPr>
        </p:nvSpPr>
        <p:spPr>
          <a:xfrm>
            <a:off x="2596600" y="3228490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Melissa Gann</a:t>
            </a:r>
            <a:endParaRPr/>
          </a:p>
        </p:txBody>
      </p:sp>
      <p:sp>
        <p:nvSpPr>
          <p:cNvPr id="345" name="Google Shape;345;p42"/>
          <p:cNvSpPr txBox="1">
            <a:spLocks noGrp="1"/>
          </p:cNvSpPr>
          <p:nvPr>
            <p:ph type="subTitle" idx="1"/>
          </p:nvPr>
        </p:nvSpPr>
        <p:spPr>
          <a:xfrm>
            <a:off x="2652975" y="371281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>
                <a:solidFill>
                  <a:srgbClr val="FFFF00"/>
                </a:solidFill>
                <a:latin typeface="EB Garamond"/>
                <a:ea typeface="EB Garamond"/>
                <a:cs typeface="EB Garamond"/>
                <a:sym typeface="EB Garamond"/>
              </a:rPr>
              <a:t>MAEA District #4</a:t>
            </a:r>
            <a:endParaRPr>
              <a:solidFill>
                <a:srgbClr val="FFFF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3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Yavonne Harris,  4th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351" name="Google Shape;351;p43"/>
          <p:cNvPicPr preferRelativeResize="0"/>
          <p:nvPr/>
        </p:nvPicPr>
        <p:blipFill rotWithShape="1">
          <a:blip r:embed="rId3">
            <a:alphaModFix/>
          </a:blip>
          <a:srcRect l="9889" t="5335" r="4705" b="6333"/>
          <a:stretch/>
        </p:blipFill>
        <p:spPr>
          <a:xfrm>
            <a:off x="3225575" y="113325"/>
            <a:ext cx="3158031" cy="4371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4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Emma Garay, 4th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357" name="Google Shape;357;p44"/>
          <p:cNvPicPr preferRelativeResize="0"/>
          <p:nvPr/>
        </p:nvPicPr>
        <p:blipFill rotWithShape="1">
          <a:blip r:embed="rId3">
            <a:alphaModFix/>
          </a:blip>
          <a:srcRect l="2890" t="21913" r="9267" b="6565"/>
          <a:stretch/>
        </p:blipFill>
        <p:spPr>
          <a:xfrm>
            <a:off x="3294175" y="191350"/>
            <a:ext cx="3867400" cy="4215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5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Bennett Kueker, 4th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363" name="Google Shape;363;p45"/>
          <p:cNvPicPr preferRelativeResize="0"/>
          <p:nvPr/>
        </p:nvPicPr>
        <p:blipFill rotWithShape="1">
          <a:blip r:embed="rId3">
            <a:alphaModFix/>
          </a:blip>
          <a:srcRect l="37247" t="28870" r="37296" b="26278"/>
          <a:stretch/>
        </p:blipFill>
        <p:spPr>
          <a:xfrm>
            <a:off x="2911725" y="331250"/>
            <a:ext cx="3988747" cy="3953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8"/>
          <p:cNvSpPr txBox="1">
            <a:spLocks noGrp="1"/>
          </p:cNvSpPr>
          <p:nvPr>
            <p:ph type="title"/>
          </p:nvPr>
        </p:nvSpPr>
        <p:spPr>
          <a:xfrm>
            <a:off x="2976900" y="836000"/>
            <a:ext cx="54642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 to our sponsors</a:t>
            </a:r>
            <a:endParaRPr/>
          </a:p>
        </p:txBody>
      </p:sp>
      <p:pic>
        <p:nvPicPr>
          <p:cNvPr id="251" name="Google Shape;25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8650" y="3101788"/>
            <a:ext cx="2421897" cy="1741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6724" y="1460624"/>
            <a:ext cx="3270562" cy="12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8"/>
          <p:cNvPicPr preferRelativeResize="0"/>
          <p:nvPr/>
        </p:nvPicPr>
        <p:blipFill rotWithShape="1">
          <a:blip r:embed="rId5">
            <a:alphaModFix/>
          </a:blip>
          <a:srcRect l="4404" r="8021" b="7944"/>
          <a:stretch/>
        </p:blipFill>
        <p:spPr>
          <a:xfrm>
            <a:off x="6408650" y="1765752"/>
            <a:ext cx="2198525" cy="802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8"/>
          <p:cNvPicPr preferRelativeResize="0"/>
          <p:nvPr/>
        </p:nvPicPr>
        <p:blipFill rotWithShape="1">
          <a:blip r:embed="rId6">
            <a:alphaModFix/>
          </a:blip>
          <a:srcRect r="15916" b="16240"/>
          <a:stretch/>
        </p:blipFill>
        <p:spPr>
          <a:xfrm>
            <a:off x="3648785" y="2848013"/>
            <a:ext cx="2198516" cy="22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6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Priyalyn Sammy, 4th Grade 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369" name="Google Shape;369;p46"/>
          <p:cNvPicPr preferRelativeResize="0"/>
          <p:nvPr/>
        </p:nvPicPr>
        <p:blipFill rotWithShape="1">
          <a:blip r:embed="rId3">
            <a:alphaModFix/>
          </a:blip>
          <a:srcRect l="3150" t="21915" r="6832" b="11328"/>
          <a:stretch/>
        </p:blipFill>
        <p:spPr>
          <a:xfrm>
            <a:off x="3234300" y="261525"/>
            <a:ext cx="4197750" cy="4167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7"/>
          <p:cNvSpPr txBox="1">
            <a:spLocks noGrp="1"/>
          </p:cNvSpPr>
          <p:nvPr>
            <p:ph type="ctrTitle"/>
          </p:nvPr>
        </p:nvSpPr>
        <p:spPr>
          <a:xfrm>
            <a:off x="2596600" y="2011738"/>
            <a:ext cx="5861700" cy="635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Mexico High School</a:t>
            </a:r>
            <a:endParaRPr/>
          </a:p>
        </p:txBody>
      </p:sp>
      <p:sp>
        <p:nvSpPr>
          <p:cNvPr id="375" name="Google Shape;375;p47"/>
          <p:cNvSpPr txBox="1">
            <a:spLocks noGrp="1"/>
          </p:cNvSpPr>
          <p:nvPr>
            <p:ph type="subTitle" idx="1"/>
          </p:nvPr>
        </p:nvSpPr>
        <p:spPr>
          <a:xfrm>
            <a:off x="2596600" y="274416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Mexico Public Schools</a:t>
            </a:r>
            <a:endParaRPr/>
          </a:p>
        </p:txBody>
      </p:sp>
      <p:sp>
        <p:nvSpPr>
          <p:cNvPr id="376" name="Google Shape;376;p47"/>
          <p:cNvSpPr txBox="1">
            <a:spLocks noGrp="1"/>
          </p:cNvSpPr>
          <p:nvPr>
            <p:ph type="subTitle" idx="1"/>
          </p:nvPr>
        </p:nvSpPr>
        <p:spPr>
          <a:xfrm>
            <a:off x="2596600" y="3228490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Linda Malott</a:t>
            </a:r>
            <a:endParaRPr/>
          </a:p>
        </p:txBody>
      </p:sp>
      <p:sp>
        <p:nvSpPr>
          <p:cNvPr id="377" name="Google Shape;377;p47"/>
          <p:cNvSpPr txBox="1">
            <a:spLocks noGrp="1"/>
          </p:cNvSpPr>
          <p:nvPr>
            <p:ph type="subTitle" idx="1"/>
          </p:nvPr>
        </p:nvSpPr>
        <p:spPr>
          <a:xfrm>
            <a:off x="2652975" y="371281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>
                <a:solidFill>
                  <a:srgbClr val="FFFF00"/>
                </a:solidFill>
                <a:latin typeface="EB Garamond"/>
                <a:ea typeface="EB Garamond"/>
                <a:cs typeface="EB Garamond"/>
                <a:sym typeface="EB Garamond"/>
              </a:rPr>
              <a:t>MAEA District #5</a:t>
            </a:r>
            <a:endParaRPr>
              <a:solidFill>
                <a:srgbClr val="FFFF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8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Rhiannon Hoyle, 11th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383" name="Google Shape;38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2550" y="220975"/>
            <a:ext cx="2967868" cy="4180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9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Halie Mesko, 11th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389" name="Google Shape;38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4675" y="304975"/>
            <a:ext cx="5172787" cy="4180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0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Emory Abbott, 10th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395" name="Google Shape;39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8275" y="179850"/>
            <a:ext cx="3296498" cy="4180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1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Josie Runyon, 12th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401" name="Google Shape;40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9450" y="234700"/>
            <a:ext cx="3179288" cy="4180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2"/>
          <p:cNvSpPr txBox="1">
            <a:spLocks noGrp="1"/>
          </p:cNvSpPr>
          <p:nvPr>
            <p:ph type="ctrTitle"/>
          </p:nvPr>
        </p:nvSpPr>
        <p:spPr>
          <a:xfrm>
            <a:off x="2596600" y="2011738"/>
            <a:ext cx="5861700" cy="635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Troy Buchanan High School</a:t>
            </a:r>
            <a:endParaRPr/>
          </a:p>
        </p:txBody>
      </p:sp>
      <p:sp>
        <p:nvSpPr>
          <p:cNvPr id="407" name="Google Shape;407;p52"/>
          <p:cNvSpPr txBox="1">
            <a:spLocks noGrp="1"/>
          </p:cNvSpPr>
          <p:nvPr>
            <p:ph type="subTitle" idx="1"/>
          </p:nvPr>
        </p:nvSpPr>
        <p:spPr>
          <a:xfrm>
            <a:off x="2596600" y="274416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Lincoln County RIII</a:t>
            </a:r>
            <a:endParaRPr/>
          </a:p>
        </p:txBody>
      </p:sp>
      <p:sp>
        <p:nvSpPr>
          <p:cNvPr id="408" name="Google Shape;408;p52"/>
          <p:cNvSpPr txBox="1">
            <a:spLocks noGrp="1"/>
          </p:cNvSpPr>
          <p:nvPr>
            <p:ph type="subTitle" idx="1"/>
          </p:nvPr>
        </p:nvSpPr>
        <p:spPr>
          <a:xfrm>
            <a:off x="2596600" y="3228490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Rosemary Ziegler</a:t>
            </a:r>
            <a:endParaRPr/>
          </a:p>
        </p:txBody>
      </p:sp>
      <p:sp>
        <p:nvSpPr>
          <p:cNvPr id="409" name="Google Shape;409;p52"/>
          <p:cNvSpPr txBox="1">
            <a:spLocks noGrp="1"/>
          </p:cNvSpPr>
          <p:nvPr>
            <p:ph type="subTitle" idx="1"/>
          </p:nvPr>
        </p:nvSpPr>
        <p:spPr>
          <a:xfrm>
            <a:off x="2652975" y="371281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>
                <a:solidFill>
                  <a:srgbClr val="FFFF00"/>
                </a:solidFill>
                <a:latin typeface="EB Garamond"/>
                <a:ea typeface="EB Garamond"/>
                <a:cs typeface="EB Garamond"/>
                <a:sym typeface="EB Garamond"/>
              </a:rPr>
              <a:t>MAEA District #5</a:t>
            </a:r>
            <a:endParaRPr>
              <a:solidFill>
                <a:srgbClr val="FFFF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53"/>
          <p:cNvPicPr preferRelativeResize="0"/>
          <p:nvPr/>
        </p:nvPicPr>
        <p:blipFill rotWithShape="1">
          <a:blip r:embed="rId3">
            <a:alphaModFix/>
          </a:blip>
          <a:srcRect t="7927" b="7918"/>
          <a:stretch/>
        </p:blipFill>
        <p:spPr>
          <a:xfrm>
            <a:off x="3172500" y="301775"/>
            <a:ext cx="5338048" cy="4003549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53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Elizabeth Channel, 12th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54"/>
          <p:cNvPicPr preferRelativeResize="0"/>
          <p:nvPr/>
        </p:nvPicPr>
        <p:blipFill rotWithShape="1">
          <a:blip r:embed="rId3">
            <a:alphaModFix/>
          </a:blip>
          <a:srcRect l="26329" r="26324"/>
          <a:stretch/>
        </p:blipFill>
        <p:spPr>
          <a:xfrm>
            <a:off x="3172500" y="301775"/>
            <a:ext cx="5372576" cy="4029442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54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Morgan Ryan, 12th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422" name="Google Shape;42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0150" y="1420501"/>
            <a:ext cx="6079454" cy="215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5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Daisy Ferguson, 12th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428" name="Google Shape;42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1325" y="329425"/>
            <a:ext cx="2867702" cy="3917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9"/>
          <p:cNvSpPr txBox="1">
            <a:spLocks noGrp="1"/>
          </p:cNvSpPr>
          <p:nvPr>
            <p:ph type="ctrTitle"/>
          </p:nvPr>
        </p:nvSpPr>
        <p:spPr>
          <a:xfrm>
            <a:off x="2596600" y="891528"/>
            <a:ext cx="5861700" cy="175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Cameron Intermediate School/ Parkview Elementary </a:t>
            </a:r>
            <a:endParaRPr/>
          </a:p>
        </p:txBody>
      </p:sp>
      <p:sp>
        <p:nvSpPr>
          <p:cNvPr id="260" name="Google Shape;260;p29"/>
          <p:cNvSpPr txBox="1">
            <a:spLocks noGrp="1"/>
          </p:cNvSpPr>
          <p:nvPr>
            <p:ph type="subTitle" idx="1"/>
          </p:nvPr>
        </p:nvSpPr>
        <p:spPr>
          <a:xfrm>
            <a:off x="2596600" y="274417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 Cameron R-1</a:t>
            </a:r>
            <a:endParaRPr/>
          </a:p>
        </p:txBody>
      </p:sp>
      <p:sp>
        <p:nvSpPr>
          <p:cNvPr id="261" name="Google Shape;261;p29"/>
          <p:cNvSpPr txBox="1">
            <a:spLocks noGrp="1"/>
          </p:cNvSpPr>
          <p:nvPr>
            <p:ph type="subTitle" idx="1"/>
          </p:nvPr>
        </p:nvSpPr>
        <p:spPr>
          <a:xfrm>
            <a:off x="2596600" y="3228490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 Mrs. Elizabeth Bogle</a:t>
            </a:r>
            <a:endParaRPr/>
          </a:p>
        </p:txBody>
      </p:sp>
      <p:sp>
        <p:nvSpPr>
          <p:cNvPr id="262" name="Google Shape;262;p29"/>
          <p:cNvSpPr txBox="1">
            <a:spLocks noGrp="1"/>
          </p:cNvSpPr>
          <p:nvPr>
            <p:ph type="subTitle" idx="1"/>
          </p:nvPr>
        </p:nvSpPr>
        <p:spPr>
          <a:xfrm>
            <a:off x="2652975" y="371282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>
                <a:solidFill>
                  <a:srgbClr val="FFFF00"/>
                </a:solidFill>
                <a:latin typeface="EB Garamond"/>
                <a:ea typeface="EB Garamond"/>
                <a:cs typeface="EB Garamond"/>
                <a:sym typeface="EB Garamond"/>
              </a:rPr>
              <a:t>MAEA District #1</a:t>
            </a:r>
            <a:endParaRPr>
              <a:solidFill>
                <a:srgbClr val="FFFF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6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Mackinzie Huffman,  11th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434" name="Google Shape;43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0750" y="304800"/>
            <a:ext cx="3128829" cy="4180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7"/>
          <p:cNvSpPr txBox="1">
            <a:spLocks noGrp="1"/>
          </p:cNvSpPr>
          <p:nvPr>
            <p:ph type="ctrTitle"/>
          </p:nvPr>
        </p:nvSpPr>
        <p:spPr>
          <a:xfrm>
            <a:off x="2596600" y="2011738"/>
            <a:ext cx="5861700" cy="635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Gerald Elementary</a:t>
            </a:r>
            <a:endParaRPr/>
          </a:p>
        </p:txBody>
      </p:sp>
      <p:sp>
        <p:nvSpPr>
          <p:cNvPr id="440" name="Google Shape;440;p57"/>
          <p:cNvSpPr txBox="1">
            <a:spLocks noGrp="1"/>
          </p:cNvSpPr>
          <p:nvPr>
            <p:ph type="subTitle" idx="1"/>
          </p:nvPr>
        </p:nvSpPr>
        <p:spPr>
          <a:xfrm>
            <a:off x="2596600" y="274416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Gasconade R-2 Schools</a:t>
            </a:r>
            <a:endParaRPr/>
          </a:p>
        </p:txBody>
      </p:sp>
      <p:sp>
        <p:nvSpPr>
          <p:cNvPr id="441" name="Google Shape;441;p57"/>
          <p:cNvSpPr txBox="1">
            <a:spLocks noGrp="1"/>
          </p:cNvSpPr>
          <p:nvPr>
            <p:ph type="subTitle" idx="1"/>
          </p:nvPr>
        </p:nvSpPr>
        <p:spPr>
          <a:xfrm>
            <a:off x="2596600" y="3228490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Jessie Bayless</a:t>
            </a:r>
            <a:endParaRPr/>
          </a:p>
        </p:txBody>
      </p:sp>
      <p:sp>
        <p:nvSpPr>
          <p:cNvPr id="442" name="Google Shape;442;p57"/>
          <p:cNvSpPr txBox="1">
            <a:spLocks noGrp="1"/>
          </p:cNvSpPr>
          <p:nvPr>
            <p:ph type="subTitle" idx="1"/>
          </p:nvPr>
        </p:nvSpPr>
        <p:spPr>
          <a:xfrm>
            <a:off x="2652975" y="371281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>
                <a:solidFill>
                  <a:srgbClr val="FFFF00"/>
                </a:solidFill>
                <a:latin typeface="EB Garamond"/>
                <a:ea typeface="EB Garamond"/>
                <a:cs typeface="EB Garamond"/>
                <a:sym typeface="EB Garamond"/>
              </a:rPr>
              <a:t>MAEA District #6</a:t>
            </a:r>
            <a:endParaRPr>
              <a:solidFill>
                <a:srgbClr val="FFFF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2500" y="301775"/>
            <a:ext cx="5338051" cy="400355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58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Ashlee Burkhart, 4th Grade 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“Everyone Deserves Love”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449" name="Google Shape;449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9675" y="216537"/>
            <a:ext cx="5565400" cy="4174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2500" y="301775"/>
            <a:ext cx="5338051" cy="400355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59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Masin Davis, 4th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“Stop”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456" name="Google Shape;456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8100" y="301775"/>
            <a:ext cx="6189795" cy="4183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2500" y="301775"/>
            <a:ext cx="5338051" cy="400355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60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Ella Barker, 5th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463" name="Google Shape;463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2500" y="228600"/>
            <a:ext cx="5118100" cy="4342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2500" y="301775"/>
            <a:ext cx="5338051" cy="4003550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61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Haley Boland, 5th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470" name="Google Shape;470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8800" y="168938"/>
            <a:ext cx="5228077" cy="4269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62"/>
          <p:cNvSpPr txBox="1">
            <a:spLocks noGrp="1"/>
          </p:cNvSpPr>
          <p:nvPr>
            <p:ph type="ctrTitle"/>
          </p:nvPr>
        </p:nvSpPr>
        <p:spPr>
          <a:xfrm>
            <a:off x="2596600" y="2011738"/>
            <a:ext cx="5861700" cy="635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Thomas Jefferson Middle School</a:t>
            </a:r>
            <a:endParaRPr/>
          </a:p>
        </p:txBody>
      </p:sp>
      <p:sp>
        <p:nvSpPr>
          <p:cNvPr id="476" name="Google Shape;476;p62"/>
          <p:cNvSpPr txBox="1">
            <a:spLocks noGrp="1"/>
          </p:cNvSpPr>
          <p:nvPr>
            <p:ph type="subTitle" idx="1"/>
          </p:nvPr>
        </p:nvSpPr>
        <p:spPr>
          <a:xfrm>
            <a:off x="2596600" y="274416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 Jefferson City School District</a:t>
            </a:r>
            <a:endParaRPr/>
          </a:p>
        </p:txBody>
      </p:sp>
      <p:sp>
        <p:nvSpPr>
          <p:cNvPr id="477" name="Google Shape;477;p62"/>
          <p:cNvSpPr txBox="1">
            <a:spLocks noGrp="1"/>
          </p:cNvSpPr>
          <p:nvPr>
            <p:ph type="subTitle" idx="1"/>
          </p:nvPr>
        </p:nvSpPr>
        <p:spPr>
          <a:xfrm>
            <a:off x="2596600" y="3228490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Lana Dawson</a:t>
            </a:r>
            <a:endParaRPr/>
          </a:p>
        </p:txBody>
      </p:sp>
      <p:sp>
        <p:nvSpPr>
          <p:cNvPr id="478" name="Google Shape;478;p62"/>
          <p:cNvSpPr txBox="1">
            <a:spLocks noGrp="1"/>
          </p:cNvSpPr>
          <p:nvPr>
            <p:ph type="subTitle" idx="1"/>
          </p:nvPr>
        </p:nvSpPr>
        <p:spPr>
          <a:xfrm>
            <a:off x="2652975" y="371281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>
                <a:solidFill>
                  <a:srgbClr val="FFFF00"/>
                </a:solidFill>
                <a:latin typeface="EB Garamond"/>
                <a:ea typeface="EB Garamond"/>
                <a:cs typeface="EB Garamond"/>
                <a:sym typeface="EB Garamond"/>
              </a:rPr>
              <a:t>MAEA District #6</a:t>
            </a:r>
            <a:endParaRPr>
              <a:solidFill>
                <a:srgbClr val="FFFF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2500" y="301775"/>
            <a:ext cx="5338051" cy="400355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63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222222"/>
                </a:solidFill>
                <a:highlight>
                  <a:srgbClr val="FFFFFF"/>
                </a:highlight>
              </a:rPr>
              <a:t>Evelyn Christian - 8th Grade</a:t>
            </a:r>
            <a:endParaRPr sz="19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485" name="Google Shape;485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2600" y="429450"/>
            <a:ext cx="5114552" cy="3875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2500" y="301775"/>
            <a:ext cx="5338051" cy="400355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64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222222"/>
                </a:solidFill>
                <a:highlight>
                  <a:srgbClr val="FFFFFF"/>
                </a:highlight>
              </a:rPr>
              <a:t>Callysta Shepard - 6th Grade</a:t>
            </a:r>
            <a:endParaRPr sz="19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492" name="Google Shape;492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0638" y="1020400"/>
            <a:ext cx="5681777" cy="2696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65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222222"/>
                </a:solidFill>
                <a:highlight>
                  <a:srgbClr val="FFFFFF"/>
                </a:highlight>
              </a:rPr>
              <a:t>Vayda Peterson - 6th Grade</a:t>
            </a:r>
            <a:endParaRPr sz="19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498" name="Google Shape;49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7700" y="454150"/>
            <a:ext cx="4030976" cy="403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0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Maclin Limb, Grade 4 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268" name="Google Shape;26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8850" y="221400"/>
            <a:ext cx="4261002" cy="4117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66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222222"/>
                </a:solidFill>
                <a:highlight>
                  <a:srgbClr val="FFFFFF"/>
                </a:highlight>
              </a:rPr>
              <a:t>Abigail Rice - 6th Grade</a:t>
            </a:r>
            <a:endParaRPr sz="19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504" name="Google Shape;50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4450" y="687325"/>
            <a:ext cx="5776302" cy="3249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7"/>
          <p:cNvSpPr txBox="1">
            <a:spLocks noGrp="1"/>
          </p:cNvSpPr>
          <p:nvPr>
            <p:ph type="ctrTitle"/>
          </p:nvPr>
        </p:nvSpPr>
        <p:spPr>
          <a:xfrm>
            <a:off x="2596600" y="2011738"/>
            <a:ext cx="5861700" cy="635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Salem Middle and High School</a:t>
            </a:r>
            <a:endParaRPr/>
          </a:p>
        </p:txBody>
      </p:sp>
      <p:sp>
        <p:nvSpPr>
          <p:cNvPr id="510" name="Google Shape;510;p67"/>
          <p:cNvSpPr txBox="1">
            <a:spLocks noGrp="1"/>
          </p:cNvSpPr>
          <p:nvPr>
            <p:ph type="subTitle" idx="1"/>
          </p:nvPr>
        </p:nvSpPr>
        <p:spPr>
          <a:xfrm>
            <a:off x="2596600" y="274416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Salem R-80 School District</a:t>
            </a:r>
            <a:endParaRPr/>
          </a:p>
        </p:txBody>
      </p:sp>
      <p:sp>
        <p:nvSpPr>
          <p:cNvPr id="511" name="Google Shape;511;p67"/>
          <p:cNvSpPr txBox="1">
            <a:spLocks noGrp="1"/>
          </p:cNvSpPr>
          <p:nvPr>
            <p:ph type="subTitle" idx="1"/>
          </p:nvPr>
        </p:nvSpPr>
        <p:spPr>
          <a:xfrm>
            <a:off x="2596600" y="3228490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Angela Dingess</a:t>
            </a:r>
            <a:endParaRPr/>
          </a:p>
        </p:txBody>
      </p:sp>
      <p:sp>
        <p:nvSpPr>
          <p:cNvPr id="512" name="Google Shape;512;p67"/>
          <p:cNvSpPr txBox="1">
            <a:spLocks noGrp="1"/>
          </p:cNvSpPr>
          <p:nvPr>
            <p:ph type="subTitle" idx="1"/>
          </p:nvPr>
        </p:nvSpPr>
        <p:spPr>
          <a:xfrm>
            <a:off x="2652975" y="371281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>
                <a:solidFill>
                  <a:srgbClr val="FFFF00"/>
                </a:solidFill>
                <a:latin typeface="EB Garamond"/>
                <a:ea typeface="EB Garamond"/>
                <a:cs typeface="EB Garamond"/>
                <a:sym typeface="EB Garamond"/>
              </a:rPr>
              <a:t>MAEA District #6</a:t>
            </a:r>
            <a:endParaRPr>
              <a:solidFill>
                <a:srgbClr val="FFFF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68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Katherine Jones, 10th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518" name="Google Shape;518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8700" y="419800"/>
            <a:ext cx="4762552" cy="3373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69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Ellavy Cooper, 10th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524" name="Google Shape;524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7026" y="204900"/>
            <a:ext cx="4423853" cy="4058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70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Yadira Blanco, 10th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530" name="Google Shape;53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0400" y="0"/>
            <a:ext cx="3125047" cy="4379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71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Jenna Piatt, 7th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536" name="Google Shape;536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9575" y="126175"/>
            <a:ext cx="3152142" cy="4180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72"/>
          <p:cNvSpPr txBox="1">
            <a:spLocks noGrp="1"/>
          </p:cNvSpPr>
          <p:nvPr>
            <p:ph type="ctrTitle"/>
          </p:nvPr>
        </p:nvSpPr>
        <p:spPr>
          <a:xfrm>
            <a:off x="2596600" y="2011738"/>
            <a:ext cx="5861700" cy="635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Salem High School</a:t>
            </a:r>
            <a:endParaRPr/>
          </a:p>
        </p:txBody>
      </p:sp>
      <p:sp>
        <p:nvSpPr>
          <p:cNvPr id="542" name="Google Shape;542;p72"/>
          <p:cNvSpPr txBox="1">
            <a:spLocks noGrp="1"/>
          </p:cNvSpPr>
          <p:nvPr>
            <p:ph type="subTitle" idx="1"/>
          </p:nvPr>
        </p:nvSpPr>
        <p:spPr>
          <a:xfrm>
            <a:off x="2596600" y="274416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Salem R-80 School District</a:t>
            </a:r>
            <a:endParaRPr/>
          </a:p>
        </p:txBody>
      </p:sp>
      <p:sp>
        <p:nvSpPr>
          <p:cNvPr id="543" name="Google Shape;543;p72"/>
          <p:cNvSpPr txBox="1">
            <a:spLocks noGrp="1"/>
          </p:cNvSpPr>
          <p:nvPr>
            <p:ph type="subTitle" idx="1"/>
          </p:nvPr>
        </p:nvSpPr>
        <p:spPr>
          <a:xfrm>
            <a:off x="2596600" y="3228490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Tana Kettner</a:t>
            </a:r>
            <a:endParaRPr/>
          </a:p>
        </p:txBody>
      </p:sp>
      <p:sp>
        <p:nvSpPr>
          <p:cNvPr id="544" name="Google Shape;544;p72"/>
          <p:cNvSpPr txBox="1">
            <a:spLocks noGrp="1"/>
          </p:cNvSpPr>
          <p:nvPr>
            <p:ph type="subTitle" idx="1"/>
          </p:nvPr>
        </p:nvSpPr>
        <p:spPr>
          <a:xfrm>
            <a:off x="2652975" y="371281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>
                <a:solidFill>
                  <a:srgbClr val="FFFF00"/>
                </a:solidFill>
                <a:latin typeface="EB Garamond"/>
                <a:ea typeface="EB Garamond"/>
                <a:cs typeface="EB Garamond"/>
                <a:sym typeface="EB Garamond"/>
              </a:rPr>
              <a:t>MAEA District #6</a:t>
            </a:r>
            <a:endParaRPr>
              <a:solidFill>
                <a:srgbClr val="FFFF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73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Alyssa Russell, 11th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550" name="Google Shape;55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1075" y="0"/>
            <a:ext cx="2849878" cy="4361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74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Jordan Schneider, 11th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556" name="Google Shape;556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8875" y="703400"/>
            <a:ext cx="5338048" cy="3424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75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Olivia Wisdom, 10th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562" name="Google Shape;562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9775" y="86800"/>
            <a:ext cx="3194273" cy="4180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1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Helena Henry, Grade 3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274" name="Google Shape;27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7425" y="75775"/>
            <a:ext cx="3003124" cy="4486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76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Dylan Seabaugh, 11th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568" name="Google Shape;568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239253" y="-736450"/>
            <a:ext cx="3569372" cy="5042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77"/>
          <p:cNvSpPr txBox="1">
            <a:spLocks noGrp="1"/>
          </p:cNvSpPr>
          <p:nvPr>
            <p:ph type="ctrTitle"/>
          </p:nvPr>
        </p:nvSpPr>
        <p:spPr>
          <a:xfrm>
            <a:off x="2596600" y="1492125"/>
            <a:ext cx="5918100" cy="1155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Richland R-IV Elementary</a:t>
            </a:r>
            <a:endParaRPr/>
          </a:p>
        </p:txBody>
      </p:sp>
      <p:sp>
        <p:nvSpPr>
          <p:cNvPr id="574" name="Google Shape;574;p77"/>
          <p:cNvSpPr txBox="1">
            <a:spLocks noGrp="1"/>
          </p:cNvSpPr>
          <p:nvPr>
            <p:ph type="subTitle" idx="1"/>
          </p:nvPr>
        </p:nvSpPr>
        <p:spPr>
          <a:xfrm>
            <a:off x="2596600" y="274416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Richland R-IV School District</a:t>
            </a:r>
            <a:endParaRPr/>
          </a:p>
        </p:txBody>
      </p:sp>
      <p:sp>
        <p:nvSpPr>
          <p:cNvPr id="575" name="Google Shape;575;p77"/>
          <p:cNvSpPr txBox="1">
            <a:spLocks noGrp="1"/>
          </p:cNvSpPr>
          <p:nvPr>
            <p:ph type="subTitle" idx="1"/>
          </p:nvPr>
        </p:nvSpPr>
        <p:spPr>
          <a:xfrm>
            <a:off x="2596600" y="3228490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Art Educator: Cherie Peters</a:t>
            </a:r>
            <a:endParaRPr/>
          </a:p>
        </p:txBody>
      </p:sp>
      <p:sp>
        <p:nvSpPr>
          <p:cNvPr id="576" name="Google Shape;576;p77"/>
          <p:cNvSpPr txBox="1">
            <a:spLocks noGrp="1"/>
          </p:cNvSpPr>
          <p:nvPr>
            <p:ph type="subTitle" idx="1"/>
          </p:nvPr>
        </p:nvSpPr>
        <p:spPr>
          <a:xfrm>
            <a:off x="2596600" y="371281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>
                <a:solidFill>
                  <a:srgbClr val="FFFF00"/>
                </a:solidFill>
                <a:latin typeface="EB Garamond"/>
                <a:ea typeface="EB Garamond"/>
                <a:cs typeface="EB Garamond"/>
                <a:sym typeface="EB Garamond"/>
              </a:rPr>
              <a:t>MAEA District #6</a:t>
            </a:r>
            <a:endParaRPr>
              <a:solidFill>
                <a:srgbClr val="FFFF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2500" y="301775"/>
            <a:ext cx="5338051" cy="4003550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78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Warren Schneider,  2nd Grade -  “My Dog” 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583" name="Google Shape;583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5350" y="156700"/>
            <a:ext cx="6149796" cy="4258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2500" y="301775"/>
            <a:ext cx="5338051" cy="4003550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79"/>
          <p:cNvSpPr txBox="1"/>
          <p:nvPr/>
        </p:nvSpPr>
        <p:spPr>
          <a:xfrm>
            <a:off x="3154675" y="4160975"/>
            <a:ext cx="59019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    Brooklynn Lercher, 6th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    “This is my drawing of a Maine Coon cat eye.”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590" name="Google Shape;590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0625" y="121875"/>
            <a:ext cx="5901800" cy="4039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p80"/>
          <p:cNvPicPr preferRelativeResize="0"/>
          <p:nvPr/>
        </p:nvPicPr>
        <p:blipFill rotWithShape="1">
          <a:blip r:embed="rId3">
            <a:alphaModFix/>
          </a:blip>
          <a:srcRect l="-1980" t="-16225" r="1979"/>
          <a:stretch/>
        </p:blipFill>
        <p:spPr>
          <a:xfrm>
            <a:off x="3740600" y="508200"/>
            <a:ext cx="4356125" cy="3797124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80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Molly Alexander, 3rd Grade “Cupcake Sculpture”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597" name="Google Shape;597;p80"/>
          <p:cNvPicPr preferRelativeResize="0"/>
          <p:nvPr/>
        </p:nvPicPr>
        <p:blipFill rotWithShape="1">
          <a:blip r:embed="rId4">
            <a:alphaModFix/>
          </a:blip>
          <a:srcRect l="10071" t="-122" r="-3932" b="5702"/>
          <a:stretch/>
        </p:blipFill>
        <p:spPr>
          <a:xfrm>
            <a:off x="4017400" y="0"/>
            <a:ext cx="4231350" cy="405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Google Shape;602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2500" y="301775"/>
            <a:ext cx="5338051" cy="4003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81"/>
          <p:cNvSpPr txBox="1"/>
          <p:nvPr/>
        </p:nvSpPr>
        <p:spPr>
          <a:xfrm>
            <a:off x="3154675" y="4371350"/>
            <a:ext cx="5390400" cy="6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Cameron Williamson, 6th 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Title: “La Two Fish”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604" name="Google Shape;604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2702" y="301774"/>
            <a:ext cx="5260408" cy="4003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82"/>
          <p:cNvSpPr txBox="1">
            <a:spLocks noGrp="1"/>
          </p:cNvSpPr>
          <p:nvPr>
            <p:ph type="ctrTitle"/>
          </p:nvPr>
        </p:nvSpPr>
        <p:spPr>
          <a:xfrm>
            <a:off x="2596600" y="2011738"/>
            <a:ext cx="5861700" cy="635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K-8 Building</a:t>
            </a:r>
            <a:endParaRPr/>
          </a:p>
        </p:txBody>
      </p:sp>
      <p:sp>
        <p:nvSpPr>
          <p:cNvPr id="610" name="Google Shape;610;p82"/>
          <p:cNvSpPr txBox="1">
            <a:spLocks noGrp="1"/>
          </p:cNvSpPr>
          <p:nvPr>
            <p:ph type="subTitle" idx="1"/>
          </p:nvPr>
        </p:nvSpPr>
        <p:spPr>
          <a:xfrm>
            <a:off x="2596600" y="274416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Cole R-1 School District</a:t>
            </a:r>
            <a:endParaRPr/>
          </a:p>
        </p:txBody>
      </p:sp>
      <p:sp>
        <p:nvSpPr>
          <p:cNvPr id="611" name="Google Shape;611;p82"/>
          <p:cNvSpPr txBox="1">
            <a:spLocks noGrp="1"/>
          </p:cNvSpPr>
          <p:nvPr>
            <p:ph type="subTitle" idx="1"/>
          </p:nvPr>
        </p:nvSpPr>
        <p:spPr>
          <a:xfrm>
            <a:off x="2596600" y="3228490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Amy Potts</a:t>
            </a:r>
            <a:endParaRPr/>
          </a:p>
        </p:txBody>
      </p:sp>
      <p:sp>
        <p:nvSpPr>
          <p:cNvPr id="612" name="Google Shape;612;p82"/>
          <p:cNvSpPr txBox="1">
            <a:spLocks noGrp="1"/>
          </p:cNvSpPr>
          <p:nvPr>
            <p:ph type="subTitle" idx="1"/>
          </p:nvPr>
        </p:nvSpPr>
        <p:spPr>
          <a:xfrm>
            <a:off x="2652975" y="371281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>
                <a:solidFill>
                  <a:srgbClr val="FFFF00"/>
                </a:solidFill>
                <a:latin typeface="EB Garamond"/>
                <a:ea typeface="EB Garamond"/>
                <a:cs typeface="EB Garamond"/>
                <a:sym typeface="EB Garamond"/>
              </a:rPr>
              <a:t>MAEA District # 6</a:t>
            </a:r>
            <a:endParaRPr>
              <a:solidFill>
                <a:srgbClr val="FFFF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83"/>
          <p:cNvSpPr txBox="1"/>
          <p:nvPr/>
        </p:nvSpPr>
        <p:spPr>
          <a:xfrm>
            <a:off x="3741650" y="4485125"/>
            <a:ext cx="48033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Bailey Wineland, 6th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618" name="Google Shape;618;p83"/>
          <p:cNvPicPr preferRelativeResize="0"/>
          <p:nvPr/>
        </p:nvPicPr>
        <p:blipFill rotWithShape="1">
          <a:blip r:embed="rId3">
            <a:alphaModFix/>
          </a:blip>
          <a:srcRect l="-710" t="15661" r="-5322"/>
          <a:stretch/>
        </p:blipFill>
        <p:spPr>
          <a:xfrm rot="139143">
            <a:off x="4032244" y="32901"/>
            <a:ext cx="3805406" cy="4541289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83"/>
          <p:cNvSpPr/>
          <p:nvPr/>
        </p:nvSpPr>
        <p:spPr>
          <a:xfrm>
            <a:off x="3642375" y="-63050"/>
            <a:ext cx="4398300" cy="3042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83"/>
          <p:cNvSpPr/>
          <p:nvPr/>
        </p:nvSpPr>
        <p:spPr>
          <a:xfrm>
            <a:off x="7460875" y="0"/>
            <a:ext cx="467100" cy="51435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83"/>
          <p:cNvSpPr/>
          <p:nvPr/>
        </p:nvSpPr>
        <p:spPr>
          <a:xfrm>
            <a:off x="3323275" y="63150"/>
            <a:ext cx="325800" cy="50172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83"/>
          <p:cNvSpPr/>
          <p:nvPr/>
        </p:nvSpPr>
        <p:spPr>
          <a:xfrm>
            <a:off x="3616475" y="5028850"/>
            <a:ext cx="4029000" cy="3042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2500" y="301775"/>
            <a:ext cx="5338051" cy="4003550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84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Lucy Wyss, 7th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629" name="Google Shape;629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9150" y="535475"/>
            <a:ext cx="5654775" cy="376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2500" y="301775"/>
            <a:ext cx="5338051" cy="4003550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85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Abby Forsee, 5th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636" name="Google Shape;636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3576098" y="-781268"/>
            <a:ext cx="4119470" cy="6179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2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Jordan Simpson, Grade 2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280" name="Google Shape;28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475425" y="634499"/>
            <a:ext cx="4304573" cy="3228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2500" y="301775"/>
            <a:ext cx="5338051" cy="4003550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86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Addison Brizendine, 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643" name="Google Shape;643;p86"/>
          <p:cNvPicPr preferRelativeResize="0"/>
          <p:nvPr/>
        </p:nvPicPr>
        <p:blipFill rotWithShape="1">
          <a:blip r:embed="rId4">
            <a:alphaModFix/>
          </a:blip>
          <a:srcRect l="3517" t="4825" r="3424" b="1471"/>
          <a:stretch/>
        </p:blipFill>
        <p:spPr>
          <a:xfrm>
            <a:off x="2639150" y="301775"/>
            <a:ext cx="5871405" cy="394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87"/>
          <p:cNvSpPr txBox="1">
            <a:spLocks noGrp="1"/>
          </p:cNvSpPr>
          <p:nvPr>
            <p:ph type="ctrTitle"/>
          </p:nvPr>
        </p:nvSpPr>
        <p:spPr>
          <a:xfrm>
            <a:off x="2596600" y="2011750"/>
            <a:ext cx="6298200" cy="635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Osage Co. R-1 Chamois</a:t>
            </a:r>
            <a:endParaRPr/>
          </a:p>
        </p:txBody>
      </p:sp>
      <p:sp>
        <p:nvSpPr>
          <p:cNvPr id="649" name="Google Shape;649;p87"/>
          <p:cNvSpPr txBox="1">
            <a:spLocks noGrp="1"/>
          </p:cNvSpPr>
          <p:nvPr>
            <p:ph type="subTitle" idx="1"/>
          </p:nvPr>
        </p:nvSpPr>
        <p:spPr>
          <a:xfrm>
            <a:off x="2596600" y="274416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Osage County R-1 School District</a:t>
            </a:r>
            <a:endParaRPr/>
          </a:p>
        </p:txBody>
      </p:sp>
      <p:sp>
        <p:nvSpPr>
          <p:cNvPr id="650" name="Google Shape;650;p87"/>
          <p:cNvSpPr txBox="1">
            <a:spLocks noGrp="1"/>
          </p:cNvSpPr>
          <p:nvPr>
            <p:ph type="subTitle" idx="1"/>
          </p:nvPr>
        </p:nvSpPr>
        <p:spPr>
          <a:xfrm>
            <a:off x="2596600" y="3228490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Joyce Wright</a:t>
            </a:r>
            <a:endParaRPr/>
          </a:p>
        </p:txBody>
      </p:sp>
      <p:sp>
        <p:nvSpPr>
          <p:cNvPr id="651" name="Google Shape;651;p87"/>
          <p:cNvSpPr txBox="1">
            <a:spLocks noGrp="1"/>
          </p:cNvSpPr>
          <p:nvPr>
            <p:ph type="subTitle" idx="1"/>
          </p:nvPr>
        </p:nvSpPr>
        <p:spPr>
          <a:xfrm>
            <a:off x="2652975" y="371281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>
                <a:solidFill>
                  <a:srgbClr val="FFFF00"/>
                </a:solidFill>
                <a:latin typeface="EB Garamond"/>
                <a:ea typeface="EB Garamond"/>
                <a:cs typeface="EB Garamond"/>
                <a:sym typeface="EB Garamond"/>
              </a:rPr>
              <a:t>MAEA District #6</a:t>
            </a:r>
            <a:endParaRPr>
              <a:solidFill>
                <a:srgbClr val="FFFF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" name="Google Shape;656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2500" y="301775"/>
            <a:ext cx="5338051" cy="4003550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88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Olivia Kuschel,  1st Grade 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658" name="Google Shape;658;p88"/>
          <p:cNvPicPr preferRelativeResize="0"/>
          <p:nvPr/>
        </p:nvPicPr>
        <p:blipFill rotWithShape="1">
          <a:blip r:embed="rId4">
            <a:alphaModFix/>
          </a:blip>
          <a:srcRect l="4780" t="9442" r="4852" b="8022"/>
          <a:stretch/>
        </p:blipFill>
        <p:spPr>
          <a:xfrm>
            <a:off x="3394300" y="563225"/>
            <a:ext cx="5274875" cy="3613202"/>
          </a:xfrm>
          <a:prstGeom prst="rect">
            <a:avLst/>
          </a:prstGeom>
          <a:noFill/>
          <a:ln w="2286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Google Shape;663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2500" y="301775"/>
            <a:ext cx="5338051" cy="4003550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89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Grayson Gerloff,  5th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665" name="Google Shape;665;p89"/>
          <p:cNvPicPr preferRelativeResize="0"/>
          <p:nvPr/>
        </p:nvPicPr>
        <p:blipFill rotWithShape="1">
          <a:blip r:embed="rId4">
            <a:alphaModFix/>
          </a:blip>
          <a:srcRect l="6380" t="3652" r="6328" b="8117"/>
          <a:stretch/>
        </p:blipFill>
        <p:spPr>
          <a:xfrm>
            <a:off x="3421900" y="467137"/>
            <a:ext cx="4962852" cy="3761975"/>
          </a:xfrm>
          <a:prstGeom prst="rect">
            <a:avLst/>
          </a:prstGeom>
          <a:noFill/>
          <a:ln w="2286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Google Shape;670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2500" y="301775"/>
            <a:ext cx="5338051" cy="4003550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90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Rylee Davis,  8th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672" name="Google Shape;672;p90"/>
          <p:cNvPicPr preferRelativeResize="0"/>
          <p:nvPr/>
        </p:nvPicPr>
        <p:blipFill rotWithShape="1">
          <a:blip r:embed="rId4">
            <a:alphaModFix/>
          </a:blip>
          <a:srcRect l="4897" t="1763" r="3393" b="5926"/>
          <a:stretch/>
        </p:blipFill>
        <p:spPr>
          <a:xfrm>
            <a:off x="3428300" y="468938"/>
            <a:ext cx="5082250" cy="3836375"/>
          </a:xfrm>
          <a:prstGeom prst="rect">
            <a:avLst/>
          </a:prstGeom>
          <a:noFill/>
          <a:ln w="2286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Google Shape;677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6850" y="216750"/>
            <a:ext cx="5338051" cy="4003550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91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Brittney Patridge, 10th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679" name="Google Shape;679;p91"/>
          <p:cNvPicPr preferRelativeResize="0"/>
          <p:nvPr/>
        </p:nvPicPr>
        <p:blipFill rotWithShape="1">
          <a:blip r:embed="rId4">
            <a:alphaModFix/>
          </a:blip>
          <a:srcRect l="6835" t="3984" r="6523" b="5868"/>
          <a:stretch/>
        </p:blipFill>
        <p:spPr>
          <a:xfrm>
            <a:off x="3469413" y="505350"/>
            <a:ext cx="4760924" cy="3714950"/>
          </a:xfrm>
          <a:prstGeom prst="rect">
            <a:avLst/>
          </a:prstGeom>
          <a:noFill/>
          <a:ln w="2286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92"/>
          <p:cNvSpPr txBox="1">
            <a:spLocks noGrp="1"/>
          </p:cNvSpPr>
          <p:nvPr>
            <p:ph type="ctrTitle"/>
          </p:nvPr>
        </p:nvSpPr>
        <p:spPr>
          <a:xfrm>
            <a:off x="3648900" y="1526300"/>
            <a:ext cx="5495100" cy="112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House Springs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Elementary</a:t>
            </a:r>
            <a:endParaRPr/>
          </a:p>
        </p:txBody>
      </p:sp>
      <p:sp>
        <p:nvSpPr>
          <p:cNvPr id="685" name="Google Shape;685;p92"/>
          <p:cNvSpPr txBox="1">
            <a:spLocks noGrp="1"/>
          </p:cNvSpPr>
          <p:nvPr>
            <p:ph type="subTitle" idx="1"/>
          </p:nvPr>
        </p:nvSpPr>
        <p:spPr>
          <a:xfrm>
            <a:off x="3648900" y="2744150"/>
            <a:ext cx="23169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Northwest R-1</a:t>
            </a:r>
            <a:endParaRPr/>
          </a:p>
        </p:txBody>
      </p:sp>
      <p:sp>
        <p:nvSpPr>
          <p:cNvPr id="686" name="Google Shape;686;p92"/>
          <p:cNvSpPr txBox="1">
            <a:spLocks noGrp="1"/>
          </p:cNvSpPr>
          <p:nvPr>
            <p:ph type="subTitle" idx="1"/>
          </p:nvPr>
        </p:nvSpPr>
        <p:spPr>
          <a:xfrm>
            <a:off x="3648900" y="3228500"/>
            <a:ext cx="32211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Michelle Howard</a:t>
            </a:r>
            <a:endParaRPr/>
          </a:p>
        </p:txBody>
      </p:sp>
      <p:sp>
        <p:nvSpPr>
          <p:cNvPr id="687" name="Google Shape;687;p92"/>
          <p:cNvSpPr txBox="1">
            <a:spLocks noGrp="1"/>
          </p:cNvSpPr>
          <p:nvPr>
            <p:ph type="subTitle" idx="1"/>
          </p:nvPr>
        </p:nvSpPr>
        <p:spPr>
          <a:xfrm>
            <a:off x="3648900" y="3712850"/>
            <a:ext cx="31374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>
                <a:solidFill>
                  <a:srgbClr val="FFFF00"/>
                </a:solidFill>
                <a:latin typeface="EB Garamond"/>
                <a:ea typeface="EB Garamond"/>
                <a:cs typeface="EB Garamond"/>
                <a:sym typeface="EB Garamond"/>
              </a:rPr>
              <a:t> MAEA District #7</a:t>
            </a:r>
            <a:endParaRPr>
              <a:solidFill>
                <a:srgbClr val="FFFF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93"/>
          <p:cNvSpPr txBox="1"/>
          <p:nvPr/>
        </p:nvSpPr>
        <p:spPr>
          <a:xfrm>
            <a:off x="7751475" y="3047775"/>
            <a:ext cx="1392600" cy="9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Anona Brouk 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2nd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693" name="Google Shape;693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2643000" y="324824"/>
            <a:ext cx="5108475" cy="3671250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93"/>
          <p:cNvSpPr txBox="1"/>
          <p:nvPr/>
        </p:nvSpPr>
        <p:spPr>
          <a:xfrm>
            <a:off x="6719150" y="4376450"/>
            <a:ext cx="1648200" cy="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695" name="Google Shape;695;p93"/>
          <p:cNvSpPr txBox="1"/>
          <p:nvPr/>
        </p:nvSpPr>
        <p:spPr>
          <a:xfrm>
            <a:off x="2879625" y="4177850"/>
            <a:ext cx="5650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IBM Plex Sans Light"/>
                <a:ea typeface="IBM Plex Sans Light"/>
                <a:cs typeface="IBM Plex Sans Light"/>
                <a:sym typeface="IBM Plex Sans Light"/>
              </a:rPr>
              <a:t>I had fun collecting objects from nature to create my </a:t>
            </a:r>
            <a:endParaRPr sz="17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IBM Plex Sans Light"/>
                <a:ea typeface="IBM Plex Sans Light"/>
                <a:cs typeface="IBM Plex Sans Light"/>
                <a:sym typeface="IBM Plex Sans Light"/>
              </a:rPr>
              <a:t>Earth Day project.</a:t>
            </a:r>
            <a:endParaRPr sz="17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94"/>
          <p:cNvSpPr txBox="1"/>
          <p:nvPr/>
        </p:nvSpPr>
        <p:spPr>
          <a:xfrm>
            <a:off x="7626000" y="3113550"/>
            <a:ext cx="1518000" cy="9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Daviya 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Shabazz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3rd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701" name="Google Shape;701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2450" y="301775"/>
            <a:ext cx="5063552" cy="3881051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94"/>
          <p:cNvSpPr txBox="1"/>
          <p:nvPr/>
        </p:nvSpPr>
        <p:spPr>
          <a:xfrm>
            <a:off x="2680425" y="4364725"/>
            <a:ext cx="5759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IBM Plex Sans Light"/>
                <a:ea typeface="IBM Plex Sans Light"/>
                <a:cs typeface="IBM Plex Sans Light"/>
                <a:sym typeface="IBM Plex Sans Light"/>
              </a:rPr>
              <a:t>I love mixing colors and creating tints!</a:t>
            </a:r>
            <a:endParaRPr sz="17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95"/>
          <p:cNvSpPr txBox="1"/>
          <p:nvPr/>
        </p:nvSpPr>
        <p:spPr>
          <a:xfrm>
            <a:off x="7001700" y="3250925"/>
            <a:ext cx="1275000" cy="9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Daphne 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Williams 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3rd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708" name="Google Shape;708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9625" y="213625"/>
            <a:ext cx="3960074" cy="4241649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95"/>
          <p:cNvSpPr txBox="1"/>
          <p:nvPr/>
        </p:nvSpPr>
        <p:spPr>
          <a:xfrm>
            <a:off x="2849625" y="4455275"/>
            <a:ext cx="5734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IBM Plex Sans Light"/>
                <a:ea typeface="IBM Plex Sans Light"/>
                <a:cs typeface="IBM Plex Sans Light"/>
                <a:sym typeface="IBM Plex Sans Light"/>
              </a:rPr>
              <a:t>I had fun learning about highlights and lowlights!</a:t>
            </a:r>
            <a:endParaRPr sz="17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3"/>
          <p:cNvSpPr txBox="1">
            <a:spLocks noGrp="1"/>
          </p:cNvSpPr>
          <p:nvPr>
            <p:ph type="ctrTitle"/>
          </p:nvPr>
        </p:nvSpPr>
        <p:spPr>
          <a:xfrm>
            <a:off x="2596600" y="2011738"/>
            <a:ext cx="5861700" cy="635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Jefferson Eagles</a:t>
            </a:r>
            <a:endParaRPr/>
          </a:p>
        </p:txBody>
      </p:sp>
      <p:sp>
        <p:nvSpPr>
          <p:cNvPr id="286" name="Google Shape;286;p33"/>
          <p:cNvSpPr txBox="1">
            <a:spLocks noGrp="1"/>
          </p:cNvSpPr>
          <p:nvPr>
            <p:ph type="subTitle" idx="1"/>
          </p:nvPr>
        </p:nvSpPr>
        <p:spPr>
          <a:xfrm>
            <a:off x="2596600" y="274416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Jefferson C-123 Schools</a:t>
            </a:r>
            <a:endParaRPr/>
          </a:p>
        </p:txBody>
      </p:sp>
      <p:sp>
        <p:nvSpPr>
          <p:cNvPr id="287" name="Google Shape;287;p33"/>
          <p:cNvSpPr txBox="1">
            <a:spLocks noGrp="1"/>
          </p:cNvSpPr>
          <p:nvPr>
            <p:ph type="subTitle" idx="1"/>
          </p:nvPr>
        </p:nvSpPr>
        <p:spPr>
          <a:xfrm>
            <a:off x="2596600" y="3228490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Mrs. Carla Peery</a:t>
            </a:r>
            <a:endParaRPr/>
          </a:p>
        </p:txBody>
      </p:sp>
      <p:sp>
        <p:nvSpPr>
          <p:cNvPr id="288" name="Google Shape;288;p33"/>
          <p:cNvSpPr txBox="1">
            <a:spLocks noGrp="1"/>
          </p:cNvSpPr>
          <p:nvPr>
            <p:ph type="subTitle" idx="1"/>
          </p:nvPr>
        </p:nvSpPr>
        <p:spPr>
          <a:xfrm>
            <a:off x="2652975" y="371281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>
                <a:solidFill>
                  <a:srgbClr val="FFFF00"/>
                </a:solidFill>
                <a:latin typeface="EB Garamond"/>
                <a:ea typeface="EB Garamond"/>
                <a:cs typeface="EB Garamond"/>
                <a:sym typeface="EB Garamond"/>
              </a:rPr>
              <a:t>MAEA District # 1</a:t>
            </a:r>
            <a:endParaRPr>
              <a:solidFill>
                <a:srgbClr val="FFFF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96"/>
          <p:cNvSpPr txBox="1"/>
          <p:nvPr/>
        </p:nvSpPr>
        <p:spPr>
          <a:xfrm>
            <a:off x="7571700" y="3024500"/>
            <a:ext cx="1572300" cy="9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Isaac Whaley 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5th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715" name="Google Shape;715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6600" y="453725"/>
            <a:ext cx="4885100" cy="3864475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96"/>
          <p:cNvSpPr txBox="1"/>
          <p:nvPr/>
        </p:nvSpPr>
        <p:spPr>
          <a:xfrm>
            <a:off x="2861525" y="4318200"/>
            <a:ext cx="47103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IBM Plex Sans Light"/>
                <a:ea typeface="IBM Plex Sans Light"/>
                <a:cs typeface="IBM Plex Sans Light"/>
                <a:sym typeface="IBM Plex Sans Light"/>
              </a:rPr>
              <a:t>I really enjoyed making this art project.  I had fun designing the moon and painting my picture.</a:t>
            </a:r>
            <a:endParaRPr sz="16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97"/>
          <p:cNvSpPr txBox="1">
            <a:spLocks noGrp="1"/>
          </p:cNvSpPr>
          <p:nvPr>
            <p:ph type="ctrTitle"/>
          </p:nvPr>
        </p:nvSpPr>
        <p:spPr>
          <a:xfrm>
            <a:off x="2596600" y="2011738"/>
            <a:ext cx="5861700" cy="635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Cedar Springs Elementary</a:t>
            </a:r>
            <a:endParaRPr/>
          </a:p>
        </p:txBody>
      </p:sp>
      <p:sp>
        <p:nvSpPr>
          <p:cNvPr id="722" name="Google Shape;722;p97"/>
          <p:cNvSpPr txBox="1">
            <a:spLocks noGrp="1"/>
          </p:cNvSpPr>
          <p:nvPr>
            <p:ph type="subTitle" idx="1"/>
          </p:nvPr>
        </p:nvSpPr>
        <p:spPr>
          <a:xfrm>
            <a:off x="2596600" y="274416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Northwest R-1</a:t>
            </a:r>
            <a:endParaRPr/>
          </a:p>
        </p:txBody>
      </p:sp>
      <p:sp>
        <p:nvSpPr>
          <p:cNvPr id="723" name="Google Shape;723;p97"/>
          <p:cNvSpPr txBox="1">
            <a:spLocks noGrp="1"/>
          </p:cNvSpPr>
          <p:nvPr>
            <p:ph type="subTitle" idx="1"/>
          </p:nvPr>
        </p:nvSpPr>
        <p:spPr>
          <a:xfrm>
            <a:off x="2596600" y="3228490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/>
              <a:t>Melanie Robinson</a:t>
            </a:r>
            <a:endParaRPr/>
          </a:p>
        </p:txBody>
      </p:sp>
      <p:sp>
        <p:nvSpPr>
          <p:cNvPr id="724" name="Google Shape;724;p97"/>
          <p:cNvSpPr txBox="1">
            <a:spLocks noGrp="1"/>
          </p:cNvSpPr>
          <p:nvPr>
            <p:ph type="subTitle" idx="1"/>
          </p:nvPr>
        </p:nvSpPr>
        <p:spPr>
          <a:xfrm>
            <a:off x="2652975" y="3712815"/>
            <a:ext cx="5861700" cy="38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>
                <a:solidFill>
                  <a:srgbClr val="FFFF00"/>
                </a:solidFill>
                <a:latin typeface="EB Garamond"/>
                <a:ea typeface="EB Garamond"/>
                <a:cs typeface="EB Garamond"/>
                <a:sym typeface="EB Garamond"/>
              </a:rPr>
              <a:t>MAEA District #7</a:t>
            </a:r>
            <a:endParaRPr>
              <a:solidFill>
                <a:srgbClr val="FFFF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2500" y="301775"/>
            <a:ext cx="5338051" cy="4003550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p98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Gracie Brand, 5th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731" name="Google Shape;731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2500" y="356600"/>
            <a:ext cx="5125326" cy="3416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99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Avery Britton, 5th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737" name="Google Shape;737;p99"/>
          <p:cNvPicPr preferRelativeResize="0"/>
          <p:nvPr/>
        </p:nvPicPr>
        <p:blipFill rotWithShape="1">
          <a:blip r:embed="rId3">
            <a:alphaModFix/>
          </a:blip>
          <a:srcRect r="7851"/>
          <a:stretch/>
        </p:blipFill>
        <p:spPr>
          <a:xfrm>
            <a:off x="2717775" y="301775"/>
            <a:ext cx="5338051" cy="386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" name="Google Shape;742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2500" y="301775"/>
            <a:ext cx="5338051" cy="4003550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100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Shealyn Reinken, 4th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744" name="Google Shape;744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2250" y="177925"/>
            <a:ext cx="5818297" cy="3878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Google Shape;749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2500" y="301775"/>
            <a:ext cx="5338051" cy="4003550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p101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Eloise Geatley, 4th Grade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751" name="Google Shape;751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7750" y="301775"/>
            <a:ext cx="6275025" cy="418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4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Claire Galbraith, Grade 11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294" name="Google Shape;29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4668" y="202550"/>
            <a:ext cx="5779204" cy="4166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5"/>
          <p:cNvSpPr txBox="1"/>
          <p:nvPr/>
        </p:nvSpPr>
        <p:spPr>
          <a:xfrm>
            <a:off x="3154675" y="4485125"/>
            <a:ext cx="5390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IBM Plex Sans Light"/>
                <a:ea typeface="IBM Plex Sans Light"/>
                <a:cs typeface="IBM Plex Sans Light"/>
                <a:sym typeface="IBM Plex Sans Light"/>
              </a:rPr>
              <a:t>Blair Stoll, Grade 12</a:t>
            </a:r>
            <a:endParaRPr sz="19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300" name="Google Shape;30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4675" y="304800"/>
            <a:ext cx="5573766" cy="418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0" advTm="5000">
    <p:fade thruBlk="1"/>
  </p:transition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xeter template">
  <a:themeElements>
    <a:clrScheme name="Custom 347">
      <a:dk1>
        <a:srgbClr val="3E4655"/>
      </a:dk1>
      <a:lt1>
        <a:srgbClr val="FFFFFF"/>
      </a:lt1>
      <a:dk2>
        <a:srgbClr val="746F7E"/>
      </a:dk2>
      <a:lt2>
        <a:srgbClr val="EAECF0"/>
      </a:lt2>
      <a:accent1>
        <a:srgbClr val="FFB900"/>
      </a:accent1>
      <a:accent2>
        <a:srgbClr val="F78300"/>
      </a:accent2>
      <a:accent3>
        <a:srgbClr val="D6516E"/>
      </a:accent3>
      <a:accent4>
        <a:srgbClr val="807DAF"/>
      </a:accent4>
      <a:accent5>
        <a:srgbClr val="93AECF"/>
      </a:accent5>
      <a:accent6>
        <a:srgbClr val="7E0808"/>
      </a:accent6>
      <a:hlink>
        <a:srgbClr val="38334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1324</TotalTime>
  <Words>589</Words>
  <Application>Microsoft Macintosh PowerPoint</Application>
  <PresentationFormat>On-screen Show (16:9)</PresentationFormat>
  <Paragraphs>142</Paragraphs>
  <Slides>75</Slides>
  <Notes>75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75</vt:i4>
      </vt:variant>
    </vt:vector>
  </HeadingPairs>
  <TitlesOfParts>
    <vt:vector size="77" baseType="lpstr">
      <vt:lpstr>Simple Light</vt:lpstr>
      <vt:lpstr>Exeter template</vt:lpstr>
      <vt:lpstr>MAEA Youth Art Month Exhibition 2021</vt:lpstr>
      <vt:lpstr>Thank you to our sponsors</vt:lpstr>
      <vt:lpstr>Cameron Intermediate School/ Parkview Elementary </vt:lpstr>
      <vt:lpstr>PowerPoint Presentation</vt:lpstr>
      <vt:lpstr>PowerPoint Presentation</vt:lpstr>
      <vt:lpstr>PowerPoint Presentation</vt:lpstr>
      <vt:lpstr>Jefferson Eagles</vt:lpstr>
      <vt:lpstr>PowerPoint Presentation</vt:lpstr>
      <vt:lpstr>PowerPoint Presentation</vt:lpstr>
      <vt:lpstr>PowerPoint Presentation</vt:lpstr>
      <vt:lpstr>PowerPoint Presentation</vt:lpstr>
      <vt:lpstr>Putnam Co RI</vt:lpstr>
      <vt:lpstr>PowerPoint Presentation</vt:lpstr>
      <vt:lpstr>PowerPoint Presentation</vt:lpstr>
      <vt:lpstr>PowerPoint Presentation</vt:lpstr>
      <vt:lpstr>Benton, Southeast &amp; Eastwood Elementary</vt:lpstr>
      <vt:lpstr>PowerPoint Presentation</vt:lpstr>
      <vt:lpstr>PowerPoint Presentation</vt:lpstr>
      <vt:lpstr>PowerPoint Presentation</vt:lpstr>
      <vt:lpstr>PowerPoint Presentation</vt:lpstr>
      <vt:lpstr>Mexico High School</vt:lpstr>
      <vt:lpstr>PowerPoint Presentation</vt:lpstr>
      <vt:lpstr>PowerPoint Presentation</vt:lpstr>
      <vt:lpstr>PowerPoint Presentation</vt:lpstr>
      <vt:lpstr>PowerPoint Presentation</vt:lpstr>
      <vt:lpstr>Troy Buchanan High School</vt:lpstr>
      <vt:lpstr>PowerPoint Presentation</vt:lpstr>
      <vt:lpstr>PowerPoint Presentation</vt:lpstr>
      <vt:lpstr>PowerPoint Presentation</vt:lpstr>
      <vt:lpstr>PowerPoint Presentation</vt:lpstr>
      <vt:lpstr>Gerald Elementary</vt:lpstr>
      <vt:lpstr>PowerPoint Presentation</vt:lpstr>
      <vt:lpstr>PowerPoint Presentation</vt:lpstr>
      <vt:lpstr>PowerPoint Presentation</vt:lpstr>
      <vt:lpstr>PowerPoint Presentation</vt:lpstr>
      <vt:lpstr>Thomas Jefferson Middle School</vt:lpstr>
      <vt:lpstr>PowerPoint Presentation</vt:lpstr>
      <vt:lpstr>PowerPoint Presentation</vt:lpstr>
      <vt:lpstr>PowerPoint Presentation</vt:lpstr>
      <vt:lpstr>PowerPoint Presentation</vt:lpstr>
      <vt:lpstr>Salem Middle and High School</vt:lpstr>
      <vt:lpstr>PowerPoint Presentation</vt:lpstr>
      <vt:lpstr>PowerPoint Presentation</vt:lpstr>
      <vt:lpstr>PowerPoint Presentation</vt:lpstr>
      <vt:lpstr>PowerPoint Presentation</vt:lpstr>
      <vt:lpstr>Salem High School</vt:lpstr>
      <vt:lpstr>PowerPoint Presentation</vt:lpstr>
      <vt:lpstr>PowerPoint Presentation</vt:lpstr>
      <vt:lpstr>PowerPoint Presentation</vt:lpstr>
      <vt:lpstr>PowerPoint Presentation</vt:lpstr>
      <vt:lpstr>Richland R-IV Elementary</vt:lpstr>
      <vt:lpstr>PowerPoint Presentation</vt:lpstr>
      <vt:lpstr>PowerPoint Presentation</vt:lpstr>
      <vt:lpstr>PowerPoint Presentation</vt:lpstr>
      <vt:lpstr>PowerPoint Presentation</vt:lpstr>
      <vt:lpstr>K-8 Building</vt:lpstr>
      <vt:lpstr>PowerPoint Presentation</vt:lpstr>
      <vt:lpstr>PowerPoint Presentation</vt:lpstr>
      <vt:lpstr>PowerPoint Presentation</vt:lpstr>
      <vt:lpstr>PowerPoint Presentation</vt:lpstr>
      <vt:lpstr>Osage Co. R-1 Chamois</vt:lpstr>
      <vt:lpstr>PowerPoint Presentation</vt:lpstr>
      <vt:lpstr>PowerPoint Presentation</vt:lpstr>
      <vt:lpstr>PowerPoint Presentation</vt:lpstr>
      <vt:lpstr>PowerPoint Presentation</vt:lpstr>
      <vt:lpstr>House Springs  Elementary</vt:lpstr>
      <vt:lpstr>PowerPoint Presentation</vt:lpstr>
      <vt:lpstr>PowerPoint Presentation</vt:lpstr>
      <vt:lpstr>PowerPoint Presentation</vt:lpstr>
      <vt:lpstr>PowerPoint Presentation</vt:lpstr>
      <vt:lpstr>Cedar Springs Elementary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MAEA Youth Art Month Exhibition 2021</dc:title>
  <dc:creator>jeff</dc:creator>
  <cp:lastModifiedBy>Tim</cp:lastModifiedBy>
  <cp:revision>5</cp:revision>
  <dcterms:modified xsi:type="dcterms:W3CDTF">2021-03-21T13:39:25Z</dcterms:modified>
</cp:coreProperties>
</file>