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80"/>
  </p:notesMasterIdLst>
  <p:sldIdLst>
    <p:sldId id="256" r:id="rId3"/>
    <p:sldId id="258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393" r:id="rId66"/>
    <p:sldId id="394" r:id="rId67"/>
    <p:sldId id="395" r:id="rId68"/>
    <p:sldId id="396" r:id="rId69"/>
    <p:sldId id="397" r:id="rId70"/>
    <p:sldId id="398" r:id="rId71"/>
    <p:sldId id="399" r:id="rId72"/>
    <p:sldId id="400" r:id="rId73"/>
    <p:sldId id="401" r:id="rId74"/>
    <p:sldId id="402" r:id="rId75"/>
    <p:sldId id="403" r:id="rId76"/>
    <p:sldId id="404" r:id="rId77"/>
    <p:sldId id="405" r:id="rId78"/>
    <p:sldId id="406" r:id="rId7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-496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9662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3655d60b7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3655d60b7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c9a0827e1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c9a0827e1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c9a0827e1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c9a0827e1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c9a0827e1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c9a0827e1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c3655d60b7_0_2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c3655d60b7_0_2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c3655d60b7_0_2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c3655d60b7_0_2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c3655d60b7_0_2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c3655d60b7_0_2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c3655d60b7_0_2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c3655d60b7_0_2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c3655d60b7_0_2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c3655d60b7_0_2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c3655d60b7_0_4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c3655d60b7_0_4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c3655d60b7_0_4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c3655d60b7_0_4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3655d60b7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3655d60b7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c3655d60b7_0_4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c3655d60b7_0_4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c3655d60b7_0_4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c3655d60b7_0_4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c3655d60b7_0_4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c3655d60b7_0_4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c3655d60b7_0_2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c3655d60b7_0_2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c3655d60b7_0_2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c3655d60b7_0_2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c3655d60b7_0_2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c3655d60b7_0_2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c3655d60b7_0_2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c3655d60b7_0_2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c3655d60b7_0_2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c3655d60b7_0_2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c3655d60b7_0_3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c3655d60b7_0_3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c3655d60b7_0_3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c3655d60b7_0_3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c3655d60b7_0_2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c3655d60b7_0_2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c3655d60b7_0_3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c3655d60b7_0_3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c3655d60b7_0_3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c3655d60b7_0_3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c3655d60b7_0_3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c3655d60b7_0_3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c3655d60b7_0_3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c3655d60b7_0_3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c3655d60b7_0_3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c3655d60b7_0_3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c3655d60b7_0_3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c3655d60b7_0_3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c3655d60b7_0_3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c3655d60b7_0_3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c3655d60b7_0_3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c3655d60b7_0_3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c3655d60b7_0_3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c3655d60b7_0_3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c3655d60b7_0_3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c3655d60b7_0_3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c3655d60b7_0_2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c3655d60b7_0_2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c3655d60b7_0_3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c3655d60b7_0_3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c3655d60b7_0_3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c3655d60b7_0_3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c3655d60b7_0_3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c3655d60b7_0_3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c3655d60b7_0_3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c3655d60b7_0_3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c3655d60b7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c3655d60b7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c3655d60b7_0_3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c3655d60b7_0_3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c3655d60b7_0_3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c3655d60b7_0_3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c3655d60b7_0_4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c3655d60b7_0_4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c3655d60b7_0_4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c3655d60b7_0_4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c3655d60b7_0_4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c3655d60b7_0_4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c3655d60b7_0_2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c3655d60b7_0_2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c3655d60b7_0_4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c3655d60b7_0_4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c3655d60b7_0_4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c3655d60b7_0_4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c3655d60b7_0_3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c3655d60b7_0_3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c3655d60b7_0_3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c3655d60b7_0_3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c3655d60b7_0_3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c3655d60b7_0_3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c3655d60b7_0_4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c3655d60b7_0_4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c9a0827e1a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c9a0827e1a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3655d60b7_0_4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3655d60b7_0_4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c3655d60b7_0_4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c3655d60b7_0_4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c3655d60b7_0_4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c3655d60b7_0_4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c3655d60b7_0_2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c3655d60b7_0_2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c9a0827e1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c9a0827e1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c8b9d5572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c8b9d5572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c8b9d5572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c8b9d5572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c3655d60b7_0_4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c3655d60b7_0_4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c3655d60b7_0_4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c3655d60b7_0_4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c3655d60b7_0_4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c3655d60b7_0_4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c3655d60b7_0_4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c3655d60b7_0_4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c8b9d5572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c8b9d5572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c8b9d5572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c8b9d5572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c8b9d5572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c8b9d5572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c3655d60b7_0_2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c3655d60b7_0_2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c8b9d5572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c8b9d5572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c8b9d5572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c8b9d5572f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c8b9d5572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c8b9d5572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c8b9d5572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c8b9d5572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c8b9d5572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c8b9d5572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c8b9d5572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c8b9d5572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c8b9d5572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c8b9d5572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c8b9d5572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c8b9d5572f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c9a0827e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c9a0827e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c9a0827e1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c9a0827e1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lt1"/>
            </a:gs>
            <a:gs pos="19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5391536" y="0"/>
            <a:ext cx="2486310" cy="5143500"/>
            <a:chOff x="1511923" y="0"/>
            <a:chExt cx="2486310" cy="5143500"/>
          </a:xfrm>
        </p:grpSpPr>
        <p:sp>
          <p:nvSpPr>
            <p:cNvPr id="56" name="Google Shape;56;p14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4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14"/>
          <p:cNvGrpSpPr/>
          <p:nvPr/>
        </p:nvGrpSpPr>
        <p:grpSpPr>
          <a:xfrm>
            <a:off x="4940486" y="0"/>
            <a:ext cx="2326044" cy="5143500"/>
            <a:chOff x="1060873" y="0"/>
            <a:chExt cx="2326044" cy="5143500"/>
          </a:xfrm>
        </p:grpSpPr>
        <p:sp>
          <p:nvSpPr>
            <p:cNvPr id="59" name="Google Shape;59;p14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14"/>
          <p:cNvGrpSpPr/>
          <p:nvPr/>
        </p:nvGrpSpPr>
        <p:grpSpPr>
          <a:xfrm>
            <a:off x="3878963" y="-650"/>
            <a:ext cx="2838667" cy="5145500"/>
            <a:chOff x="-650" y="-650"/>
            <a:chExt cx="2838667" cy="5145500"/>
          </a:xfrm>
        </p:grpSpPr>
        <p:sp>
          <p:nvSpPr>
            <p:cNvPr id="62" name="Google Shape;62;p14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64" name="Google Shape;64;p14"/>
          <p:cNvGrpSpPr/>
          <p:nvPr/>
        </p:nvGrpSpPr>
        <p:grpSpPr>
          <a:xfrm>
            <a:off x="-6575" y="-6575"/>
            <a:ext cx="6246130" cy="5153775"/>
            <a:chOff x="-3886187" y="-6575"/>
            <a:chExt cx="6246130" cy="5153775"/>
          </a:xfrm>
        </p:grpSpPr>
        <p:sp>
          <p:nvSpPr>
            <p:cNvPr id="65" name="Google Shape;65;p14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-3886187" y="-6575"/>
              <a:ext cx="5936050" cy="5153775"/>
            </a:xfrm>
            <a:custGeom>
              <a:avLst/>
              <a:gdLst/>
              <a:ahLst/>
              <a:cxnLst/>
              <a:rect l="l" t="t" r="r" b="b"/>
              <a:pathLst>
                <a:path w="237442" h="206151" extrusionOk="0">
                  <a:moveTo>
                    <a:pt x="0" y="206151"/>
                  </a:moveTo>
                  <a:lnTo>
                    <a:pt x="0" y="0"/>
                  </a:lnTo>
                  <a:lnTo>
                    <a:pt x="237442" y="0"/>
                  </a:lnTo>
                  <a:lnTo>
                    <a:pt x="198081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685800" y="660050"/>
            <a:ext cx="4494300" cy="2265300"/>
          </a:xfrm>
          <a:prstGeom prst="rect">
            <a:avLst/>
          </a:prstGeom>
          <a:effectLst>
            <a:outerShdw blurRad="85725" dist="28575" dir="5400000" algn="bl" rotWithShape="0">
              <a:schemeClr val="accent6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5A667B"/>
            </a:gs>
            <a:gs pos="100000">
              <a:srgbClr val="26282D"/>
            </a:gs>
          </a:gsLst>
          <a:lin ang="10800025" scaled="0"/>
        </a:gra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15"/>
          <p:cNvGrpSpPr/>
          <p:nvPr/>
        </p:nvGrpSpPr>
        <p:grpSpPr>
          <a:xfrm>
            <a:off x="1512573" y="0"/>
            <a:ext cx="2410110" cy="5143500"/>
            <a:chOff x="1511923" y="0"/>
            <a:chExt cx="2410110" cy="5143500"/>
          </a:xfrm>
        </p:grpSpPr>
        <p:sp>
          <p:nvSpPr>
            <p:cNvPr id="70" name="Google Shape;70;p15"/>
            <p:cNvSpPr/>
            <p:nvPr/>
          </p:nvSpPr>
          <p:spPr>
            <a:xfrm flipH="1">
              <a:off x="18184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15"/>
          <p:cNvGrpSpPr/>
          <p:nvPr/>
        </p:nvGrpSpPr>
        <p:grpSpPr>
          <a:xfrm>
            <a:off x="1061523" y="0"/>
            <a:ext cx="2326044" cy="5143500"/>
            <a:chOff x="1060873" y="0"/>
            <a:chExt cx="2326044" cy="5143500"/>
          </a:xfrm>
        </p:grpSpPr>
        <p:sp>
          <p:nvSpPr>
            <p:cNvPr id="73" name="Google Shape;73;p15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7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15"/>
          <p:cNvGrpSpPr/>
          <p:nvPr/>
        </p:nvGrpSpPr>
        <p:grpSpPr>
          <a:xfrm>
            <a:off x="0" y="-650"/>
            <a:ext cx="2914867" cy="5145500"/>
            <a:chOff x="-650" y="-650"/>
            <a:chExt cx="2914867" cy="5145500"/>
          </a:xfrm>
        </p:grpSpPr>
        <p:sp>
          <p:nvSpPr>
            <p:cNvPr id="76" name="Google Shape;76;p15"/>
            <p:cNvSpPr/>
            <p:nvPr/>
          </p:nvSpPr>
          <p:spPr>
            <a:xfrm flipH="1">
              <a:off x="8106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</p:sp>
      </p:grpSp>
      <p:grpSp>
        <p:nvGrpSpPr>
          <p:cNvPr id="78" name="Google Shape;78;p15"/>
          <p:cNvGrpSpPr/>
          <p:nvPr/>
        </p:nvGrpSpPr>
        <p:grpSpPr>
          <a:xfrm>
            <a:off x="0" y="0"/>
            <a:ext cx="2360592" cy="5145650"/>
            <a:chOff x="-650" y="0"/>
            <a:chExt cx="2360592" cy="5145650"/>
          </a:xfrm>
        </p:grpSpPr>
        <p:sp>
          <p:nvSpPr>
            <p:cNvPr id="79" name="Google Shape;79;p15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-650" y="0"/>
              <a:ext cx="2054075" cy="5145650"/>
            </a:xfrm>
            <a:custGeom>
              <a:avLst/>
              <a:gdLst/>
              <a:ahLst/>
              <a:cxnLst/>
              <a:rect l="l" t="t" r="r" b="b"/>
              <a:pathLst>
                <a:path w="82163" h="205826" extrusionOk="0">
                  <a:moveTo>
                    <a:pt x="0" y="205743"/>
                  </a:moveTo>
                  <a:lnTo>
                    <a:pt x="26" y="0"/>
                  </a:lnTo>
                  <a:lnTo>
                    <a:pt x="82163" y="0"/>
                  </a:lnTo>
                  <a:lnTo>
                    <a:pt x="42659" y="2058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81" name="Google Shape;81;p15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lt1"/>
            </a:gs>
            <a:gs pos="19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5391536" y="0"/>
            <a:ext cx="2486310" cy="5143500"/>
            <a:chOff x="1511923" y="0"/>
            <a:chExt cx="2486310" cy="5143500"/>
          </a:xfrm>
        </p:grpSpPr>
        <p:sp>
          <p:nvSpPr>
            <p:cNvPr id="85" name="Google Shape;85;p16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16"/>
          <p:cNvGrpSpPr/>
          <p:nvPr/>
        </p:nvGrpSpPr>
        <p:grpSpPr>
          <a:xfrm>
            <a:off x="4940486" y="0"/>
            <a:ext cx="2326044" cy="5143500"/>
            <a:chOff x="1060873" y="0"/>
            <a:chExt cx="2326044" cy="5143500"/>
          </a:xfrm>
        </p:grpSpPr>
        <p:sp>
          <p:nvSpPr>
            <p:cNvPr id="88" name="Google Shape;88;p16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16"/>
          <p:cNvGrpSpPr/>
          <p:nvPr/>
        </p:nvGrpSpPr>
        <p:grpSpPr>
          <a:xfrm>
            <a:off x="3878963" y="-650"/>
            <a:ext cx="2838667" cy="5145500"/>
            <a:chOff x="-650" y="-650"/>
            <a:chExt cx="2838667" cy="5145500"/>
          </a:xfrm>
        </p:grpSpPr>
        <p:sp>
          <p:nvSpPr>
            <p:cNvPr id="91" name="Google Shape;91;p16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93" name="Google Shape;93;p16"/>
          <p:cNvGrpSpPr/>
          <p:nvPr/>
        </p:nvGrpSpPr>
        <p:grpSpPr>
          <a:xfrm>
            <a:off x="-6575" y="-6575"/>
            <a:ext cx="6246130" cy="5153775"/>
            <a:chOff x="-3886187" y="-6575"/>
            <a:chExt cx="6246130" cy="5153775"/>
          </a:xfrm>
        </p:grpSpPr>
        <p:sp>
          <p:nvSpPr>
            <p:cNvPr id="94" name="Google Shape;94;p16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-3886187" y="-6575"/>
              <a:ext cx="5936050" cy="5153775"/>
            </a:xfrm>
            <a:custGeom>
              <a:avLst/>
              <a:gdLst/>
              <a:ahLst/>
              <a:cxnLst/>
              <a:rect l="l" t="t" r="r" b="b"/>
              <a:pathLst>
                <a:path w="237442" h="206151" extrusionOk="0">
                  <a:moveTo>
                    <a:pt x="0" y="206151"/>
                  </a:moveTo>
                  <a:lnTo>
                    <a:pt x="0" y="0"/>
                  </a:lnTo>
                  <a:lnTo>
                    <a:pt x="237442" y="0"/>
                  </a:lnTo>
                  <a:lnTo>
                    <a:pt x="198081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911750" y="643275"/>
            <a:ext cx="4130400" cy="38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Font typeface="IBM Plex Serif"/>
              <a:buChar char="▸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marL="914400" lvl="1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▹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marL="1371600" lvl="2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■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marL="1828800" lvl="3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●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marL="2286000" lvl="4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○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marL="2743200" lvl="5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■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marL="3200400" lvl="6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●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marL="3657600" lvl="7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○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marL="4114800" lvl="8" indent="-431800" rtl="0">
              <a:spcBef>
                <a:spcPts val="600"/>
              </a:spcBef>
              <a:spcAft>
                <a:spcPts val="600"/>
              </a:spcAft>
              <a:buSzPts val="3200"/>
              <a:buFont typeface="IBM Plex Serif"/>
              <a:buChar char="■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/>
          <p:nvPr/>
        </p:nvSpPr>
        <p:spPr>
          <a:xfrm>
            <a:off x="297010" y="335022"/>
            <a:ext cx="674700" cy="653700"/>
          </a:xfrm>
          <a:prstGeom prst="rect">
            <a:avLst/>
          </a:prstGeom>
          <a:noFill/>
          <a:ln>
            <a:noFill/>
          </a:ln>
          <a:effectLst>
            <a:outerShdw blurRad="100013" dist="3810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BM Plex Serif SemiBold"/>
                <a:ea typeface="IBM Plex Serif SemiBold"/>
                <a:cs typeface="IBM Plex Serif SemiBold"/>
                <a:sym typeface="IBM Plex Serif SemiBold"/>
              </a:rPr>
              <a:t>“</a:t>
            </a:r>
            <a:endParaRPr sz="7200">
              <a:solidFill>
                <a:schemeClr val="lt1"/>
              </a:solidFill>
              <a:latin typeface="IBM Plex Serif SemiBold"/>
              <a:ea typeface="IBM Plex Serif SemiBold"/>
              <a:cs typeface="IBM Plex Serif SemiBold"/>
              <a:sym typeface="IBM Plex Serif SemiBold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7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01" name="Google Shape;101;p17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17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04" name="Google Shape;104;p17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17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107" name="Google Shape;107;p17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09" name="Google Shape;109;p17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110" name="Google Shape;110;p17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2976900" y="1506350"/>
            <a:ext cx="5464200" cy="285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over color">
  <p:cSld name="TITLE_AND_BODY_1">
    <p:bg>
      <p:bgPr>
        <a:gradFill>
          <a:gsLst>
            <a:gs pos="0">
              <a:schemeClr val="lt1"/>
            </a:gs>
            <a:gs pos="18000">
              <a:schemeClr val="lt1"/>
            </a:gs>
            <a:gs pos="39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 flipH="1">
            <a:off x="4098548" y="0"/>
            <a:ext cx="2103600" cy="5143500"/>
          </a:xfrm>
          <a:prstGeom prst="parallelogram">
            <a:avLst>
              <a:gd name="adj" fmla="val 46349"/>
            </a:avLst>
          </a:prstGeom>
          <a:gradFill>
            <a:gsLst>
              <a:gs pos="0">
                <a:schemeClr val="lt1"/>
              </a:gs>
              <a:gs pos="7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8"/>
          <p:cNvSpPr/>
          <p:nvPr/>
        </p:nvSpPr>
        <p:spPr>
          <a:xfrm>
            <a:off x="3647498" y="0"/>
            <a:ext cx="2103600" cy="5143500"/>
          </a:xfrm>
          <a:prstGeom prst="parallelogram">
            <a:avLst>
              <a:gd name="adj" fmla="val 46349"/>
            </a:avLst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18"/>
          <p:cNvGrpSpPr/>
          <p:nvPr/>
        </p:nvGrpSpPr>
        <p:grpSpPr>
          <a:xfrm>
            <a:off x="2585975" y="-650"/>
            <a:ext cx="2838667" cy="5145500"/>
            <a:chOff x="-650" y="-650"/>
            <a:chExt cx="2838667" cy="5145500"/>
          </a:xfrm>
        </p:grpSpPr>
        <p:sp>
          <p:nvSpPr>
            <p:cNvPr id="119" name="Google Shape;119;p18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21" name="Google Shape;121;p18"/>
          <p:cNvGrpSpPr/>
          <p:nvPr/>
        </p:nvGrpSpPr>
        <p:grpSpPr>
          <a:xfrm>
            <a:off x="0" y="-6575"/>
            <a:ext cx="4946567" cy="5153775"/>
            <a:chOff x="-2586625" y="-6575"/>
            <a:chExt cx="4946567" cy="5153775"/>
          </a:xfrm>
        </p:grpSpPr>
        <p:sp>
          <p:nvSpPr>
            <p:cNvPr id="122" name="Google Shape;122;p18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-2586625" y="-6575"/>
              <a:ext cx="4640050" cy="5153775"/>
            </a:xfrm>
            <a:custGeom>
              <a:avLst/>
              <a:gdLst/>
              <a:ahLst/>
              <a:cxnLst/>
              <a:rect l="l" t="t" r="r" b="b"/>
              <a:pathLst>
                <a:path w="185602" h="206151" extrusionOk="0">
                  <a:moveTo>
                    <a:pt x="263" y="206151"/>
                  </a:moveTo>
                  <a:lnTo>
                    <a:pt x="0" y="0"/>
                  </a:lnTo>
                  <a:lnTo>
                    <a:pt x="185602" y="263"/>
                  </a:lnTo>
                  <a:lnTo>
                    <a:pt x="146098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509350" y="836000"/>
            <a:ext cx="3185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509350" y="1506350"/>
            <a:ext cx="3185100" cy="285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400" lvl="1" indent="-368300" rtl="0">
              <a:spcBef>
                <a:spcPts val="60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600" lvl="2" indent="-368300" rtl="0">
              <a:spcBef>
                <a:spcPts val="60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6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6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6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6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6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600"/>
              </a:spcBef>
              <a:spcAft>
                <a:spcPts val="6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29" name="Google Shape;129;p19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19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32" name="Google Shape;132;p19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19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135" name="Google Shape;135;p19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37" name="Google Shape;137;p19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138" name="Google Shape;138;p19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9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body" idx="1"/>
          </p:nvPr>
        </p:nvSpPr>
        <p:spPr>
          <a:xfrm>
            <a:off x="2976900" y="1506350"/>
            <a:ext cx="2553000" cy="29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body" idx="2"/>
          </p:nvPr>
        </p:nvSpPr>
        <p:spPr>
          <a:xfrm>
            <a:off x="5888031" y="1506350"/>
            <a:ext cx="2553000" cy="29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0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46" name="Google Shape;146;p20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0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20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49" name="Google Shape;149;p20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0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0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152" name="Google Shape;152;p20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54" name="Google Shape;154;p20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155" name="Google Shape;155;p20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57" name="Google Shape;157;p20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2976900" y="1506350"/>
            <a:ext cx="1702200" cy="29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▸"/>
              <a:defRPr sz="1700"/>
            </a:lvl1pPr>
            <a:lvl2pPr marL="914400" lvl="1" indent="-336550" rtl="0">
              <a:spcBef>
                <a:spcPts val="600"/>
              </a:spcBef>
              <a:spcAft>
                <a:spcPts val="0"/>
              </a:spcAft>
              <a:buSzPts val="1700"/>
              <a:buChar char="▹"/>
              <a:defRPr sz="1700"/>
            </a:lvl2pPr>
            <a:lvl3pPr marL="1371600" lvl="2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600"/>
              </a:spcBef>
              <a:spcAft>
                <a:spcPts val="6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body" idx="2"/>
          </p:nvPr>
        </p:nvSpPr>
        <p:spPr>
          <a:xfrm>
            <a:off x="4857876" y="1506350"/>
            <a:ext cx="1702200" cy="29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▸"/>
              <a:defRPr sz="1700"/>
            </a:lvl1pPr>
            <a:lvl2pPr marL="914400" lvl="1" indent="-336550" rtl="0">
              <a:spcBef>
                <a:spcPts val="600"/>
              </a:spcBef>
              <a:spcAft>
                <a:spcPts val="0"/>
              </a:spcAft>
              <a:buSzPts val="1700"/>
              <a:buChar char="▹"/>
              <a:defRPr sz="1700"/>
            </a:lvl2pPr>
            <a:lvl3pPr marL="1371600" lvl="2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600"/>
              </a:spcBef>
              <a:spcAft>
                <a:spcPts val="6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body" idx="3"/>
          </p:nvPr>
        </p:nvSpPr>
        <p:spPr>
          <a:xfrm>
            <a:off x="6738851" y="1506350"/>
            <a:ext cx="1702200" cy="29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▸"/>
              <a:defRPr sz="1700"/>
            </a:lvl1pPr>
            <a:lvl2pPr marL="914400" lvl="1" indent="-336550" rtl="0">
              <a:spcBef>
                <a:spcPts val="600"/>
              </a:spcBef>
              <a:spcAft>
                <a:spcPts val="0"/>
              </a:spcAft>
              <a:buSzPts val="1700"/>
              <a:buChar char="▹"/>
              <a:defRPr sz="1700"/>
            </a:lvl2pPr>
            <a:lvl3pPr marL="1371600" lvl="2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600"/>
              </a:spcBef>
              <a:spcAft>
                <a:spcPts val="6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1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64" name="Google Shape;164;p21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1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1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67" name="Google Shape;167;p21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21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170" name="Google Shape;170;p21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1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72" name="Google Shape;172;p21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173" name="Google Shape;173;p21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75" name="Google Shape;175;p21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2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79" name="Google Shape;179;p22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22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82" name="Google Shape;182;p22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22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185" name="Google Shape;185;p22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2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87" name="Google Shape;187;p22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188" name="Google Shape;188;p22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90" name="Google Shape;190;p22"/>
          <p:cNvSpPr txBox="1">
            <a:spLocks noGrp="1"/>
          </p:cNvSpPr>
          <p:nvPr>
            <p:ph type="body" idx="1"/>
          </p:nvPr>
        </p:nvSpPr>
        <p:spPr>
          <a:xfrm>
            <a:off x="2976900" y="4406300"/>
            <a:ext cx="57099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6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23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94" name="Google Shape;194;p23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3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23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97" name="Google Shape;197;p23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23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200" name="Google Shape;200;p23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202" name="Google Shape;202;p23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203" name="Google Shape;203;p23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205" name="Google Shape;205;p23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_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24"/>
          <p:cNvGrpSpPr/>
          <p:nvPr/>
        </p:nvGrpSpPr>
        <p:grpSpPr>
          <a:xfrm>
            <a:off x="4098548" y="0"/>
            <a:ext cx="2486310" cy="5143500"/>
            <a:chOff x="1511923" y="0"/>
            <a:chExt cx="2486310" cy="5143500"/>
          </a:xfrm>
        </p:grpSpPr>
        <p:sp>
          <p:nvSpPr>
            <p:cNvPr id="208" name="Google Shape;208;p24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4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24"/>
          <p:cNvGrpSpPr/>
          <p:nvPr/>
        </p:nvGrpSpPr>
        <p:grpSpPr>
          <a:xfrm>
            <a:off x="3647498" y="0"/>
            <a:ext cx="2326044" cy="5143500"/>
            <a:chOff x="1060873" y="0"/>
            <a:chExt cx="2326044" cy="5143500"/>
          </a:xfrm>
        </p:grpSpPr>
        <p:sp>
          <p:nvSpPr>
            <p:cNvPr id="211" name="Google Shape;211;p24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4"/>
          <p:cNvGrpSpPr/>
          <p:nvPr/>
        </p:nvGrpSpPr>
        <p:grpSpPr>
          <a:xfrm>
            <a:off x="2585975" y="-650"/>
            <a:ext cx="2838667" cy="5145500"/>
            <a:chOff x="-650" y="-650"/>
            <a:chExt cx="2838667" cy="5145500"/>
          </a:xfrm>
        </p:grpSpPr>
        <p:sp>
          <p:nvSpPr>
            <p:cNvPr id="214" name="Google Shape;214;p24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216" name="Google Shape;216;p24"/>
          <p:cNvGrpSpPr/>
          <p:nvPr/>
        </p:nvGrpSpPr>
        <p:grpSpPr>
          <a:xfrm>
            <a:off x="0" y="-6575"/>
            <a:ext cx="4946567" cy="5153775"/>
            <a:chOff x="-2586625" y="-6575"/>
            <a:chExt cx="4946567" cy="5153775"/>
          </a:xfrm>
        </p:grpSpPr>
        <p:sp>
          <p:nvSpPr>
            <p:cNvPr id="217" name="Google Shape;217;p24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-2586625" y="-6575"/>
              <a:ext cx="4640050" cy="5153775"/>
            </a:xfrm>
            <a:custGeom>
              <a:avLst/>
              <a:gdLst/>
              <a:ahLst/>
              <a:cxnLst/>
              <a:rect l="l" t="t" r="r" b="b"/>
              <a:pathLst>
                <a:path w="185602" h="206151" extrusionOk="0">
                  <a:moveTo>
                    <a:pt x="263" y="206151"/>
                  </a:moveTo>
                  <a:lnTo>
                    <a:pt x="0" y="0"/>
                  </a:lnTo>
                  <a:lnTo>
                    <a:pt x="185602" y="263"/>
                  </a:lnTo>
                  <a:lnTo>
                    <a:pt x="146098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219" name="Google Shape;219;p24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gradFill>
          <a:gsLst>
            <a:gs pos="0">
              <a:srgbClr val="5A667B"/>
            </a:gs>
            <a:gs pos="100000">
              <a:srgbClr val="26282D"/>
            </a:gs>
          </a:gsLst>
          <a:lin ang="10801400" scaled="0"/>
        </a:gra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25"/>
          <p:cNvGrpSpPr/>
          <p:nvPr/>
        </p:nvGrpSpPr>
        <p:grpSpPr>
          <a:xfrm>
            <a:off x="598623" y="-887"/>
            <a:ext cx="2410110" cy="5143500"/>
            <a:chOff x="1511923" y="0"/>
            <a:chExt cx="2410110" cy="5143500"/>
          </a:xfrm>
        </p:grpSpPr>
        <p:sp>
          <p:nvSpPr>
            <p:cNvPr id="222" name="Google Shape;222;p25"/>
            <p:cNvSpPr/>
            <p:nvPr/>
          </p:nvSpPr>
          <p:spPr>
            <a:xfrm flipH="1">
              <a:off x="18184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5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33000">
                  <a:srgbClr val="404754"/>
                </a:gs>
                <a:gs pos="100000">
                  <a:srgbClr val="26282D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5"/>
          <p:cNvGrpSpPr/>
          <p:nvPr/>
        </p:nvGrpSpPr>
        <p:grpSpPr>
          <a:xfrm>
            <a:off x="376173" y="-887"/>
            <a:ext cx="2326044" cy="5143500"/>
            <a:chOff x="1060873" y="0"/>
            <a:chExt cx="2326044" cy="5143500"/>
          </a:xfrm>
        </p:grpSpPr>
        <p:sp>
          <p:nvSpPr>
            <p:cNvPr id="225" name="Google Shape;225;p25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5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25"/>
          <p:cNvGrpSpPr/>
          <p:nvPr/>
        </p:nvGrpSpPr>
        <p:grpSpPr>
          <a:xfrm>
            <a:off x="0" y="-887"/>
            <a:ext cx="2381917" cy="5144925"/>
            <a:chOff x="456100" y="0"/>
            <a:chExt cx="2381917" cy="5144925"/>
          </a:xfrm>
        </p:grpSpPr>
        <p:sp>
          <p:nvSpPr>
            <p:cNvPr id="228" name="Google Shape;228;p25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71000"/>
                </a:schemeClr>
              </a:outerShdw>
            </a:effectLst>
          </p:spPr>
        </p:sp>
      </p:grpSp>
      <p:grpSp>
        <p:nvGrpSpPr>
          <p:cNvPr id="230" name="Google Shape;230;p25"/>
          <p:cNvGrpSpPr/>
          <p:nvPr/>
        </p:nvGrpSpPr>
        <p:grpSpPr>
          <a:xfrm>
            <a:off x="0" y="-887"/>
            <a:ext cx="2132442" cy="5145275"/>
            <a:chOff x="227500" y="0"/>
            <a:chExt cx="2132442" cy="5145275"/>
          </a:xfrm>
        </p:grpSpPr>
        <p:sp>
          <p:nvSpPr>
            <p:cNvPr id="231" name="Google Shape;231;p25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233" name="Google Shape;233;p25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slow" advClick="0" advTm="5000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976900" y="1506350"/>
            <a:ext cx="54642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▸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▹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 xmlns:p14="http://schemas.microsoft.com/office/powerpoint/2010/main" spd="slow" advClick="0" advTm="5000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hyperlink" Target="https://docs.google.com/document/d/1gmlVliEvZancPfgB7OAdDLPg-DbHsltRMvJAC9352Ds/edit?usp=sharing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hyperlink" Target="https://docs.google.com/document/d/1mKCzmYt6egtras9s00Llt-m6YE4leNo37hsVqRMdFrU/edit?usp=sharing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zLAfEBx13ld9ty5H_8OWFflE0uTu16mU1aT7c-jhU2s/edit?usp=sharing" TargetMode="External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ZiJ61yAeg8I4x4HrtVItG3ygkcU08M0VJd0_Kka6tI4/edit?usp=sharing" TargetMode="External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hyperlink" Target="https://docs.google.com/document/d/1tz_iNkcJDDi-EgKx_fWvgV8K1hR3DhlnNj7K3-kYCNQ/edit?usp=sharing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hyperlink" Target="https://docs.google.com/document/d/1Y_XISvhx3-_LEEfFFbbB4Ec4XX3YqGMKLutSm3uusCg/edit?usp=sharing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WCehz1M3LvZdRxOvG3dF8dfr4fELlr1/view" TargetMode="External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3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cWwKcImT91cVL7nrH629L35QGkqfiEZ/view" TargetMode="External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1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2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3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4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5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>
            <a:spLocks noGrp="1"/>
          </p:cNvSpPr>
          <p:nvPr>
            <p:ph type="ctrTitle"/>
          </p:nvPr>
        </p:nvSpPr>
        <p:spPr>
          <a:xfrm>
            <a:off x="685800" y="660050"/>
            <a:ext cx="4494300" cy="226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MAEA Youth Art Month Exhibition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</a:t>
            </a:r>
            <a:endParaRPr/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3">
            <a:alphaModFix/>
          </a:blip>
          <a:srcRect l="10575" t="11652" r="3587"/>
          <a:stretch/>
        </p:blipFill>
        <p:spPr>
          <a:xfrm>
            <a:off x="2634150" y="3003800"/>
            <a:ext cx="1559550" cy="14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Elijah Samuels, Grade 3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07" name="Google Shape;807;p109"/>
          <p:cNvPicPr preferRelativeResize="0"/>
          <p:nvPr/>
        </p:nvPicPr>
        <p:blipFill rotWithShape="1">
          <a:blip r:embed="rId3">
            <a:alphaModFix/>
          </a:blip>
          <a:srcRect t="4470" b="4470"/>
          <a:stretch/>
        </p:blipFill>
        <p:spPr>
          <a:xfrm>
            <a:off x="2811775" y="426525"/>
            <a:ext cx="5641626" cy="38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1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Jeremiah Roby, Grade 6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13" name="Google Shape;813;p110"/>
          <p:cNvPicPr preferRelativeResize="0"/>
          <p:nvPr/>
        </p:nvPicPr>
        <p:blipFill rotWithShape="1">
          <a:blip r:embed="rId3">
            <a:alphaModFix/>
          </a:blip>
          <a:srcRect t="24390" b="24390"/>
          <a:stretch/>
        </p:blipFill>
        <p:spPr>
          <a:xfrm>
            <a:off x="2811775" y="426525"/>
            <a:ext cx="5641626" cy="38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1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Corey Fleming, Grade 7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19" name="Google Shape;819;p111"/>
          <p:cNvPicPr preferRelativeResize="0"/>
          <p:nvPr/>
        </p:nvPicPr>
        <p:blipFill rotWithShape="1">
          <a:blip r:embed="rId3">
            <a:alphaModFix/>
          </a:blip>
          <a:srcRect t="24390" b="24390"/>
          <a:stretch/>
        </p:blipFill>
        <p:spPr>
          <a:xfrm>
            <a:off x="2811775" y="426525"/>
            <a:ext cx="5641626" cy="38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12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Stone Creek Elementary</a:t>
            </a:r>
            <a:endParaRPr/>
          </a:p>
        </p:txBody>
      </p:sp>
      <p:sp>
        <p:nvSpPr>
          <p:cNvPr id="825" name="Google Shape;825;p112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Wentzville R-IV School District </a:t>
            </a:r>
            <a:endParaRPr/>
          </a:p>
        </p:txBody>
      </p:sp>
      <p:sp>
        <p:nvSpPr>
          <p:cNvPr id="826" name="Google Shape;826;p112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Hester Menier- NBCT</a:t>
            </a:r>
            <a:endParaRPr/>
          </a:p>
        </p:txBody>
      </p:sp>
      <p:sp>
        <p:nvSpPr>
          <p:cNvPr id="827" name="Google Shape;827;p112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#8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13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Braelyn Satkowski, Grade 5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33" name="Google Shape;833;p113"/>
          <p:cNvPicPr preferRelativeResize="0"/>
          <p:nvPr/>
        </p:nvPicPr>
        <p:blipFill rotWithShape="1">
          <a:blip r:embed="rId3">
            <a:alphaModFix/>
          </a:blip>
          <a:srcRect l="4102" t="12100" r="3287" b="3575"/>
          <a:stretch/>
        </p:blipFill>
        <p:spPr>
          <a:xfrm>
            <a:off x="2811775" y="426525"/>
            <a:ext cx="5641626" cy="385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14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Carter Tierney, Grade 2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39" name="Google Shape;839;p114"/>
          <p:cNvPicPr preferRelativeResize="0"/>
          <p:nvPr/>
        </p:nvPicPr>
        <p:blipFill rotWithShape="1">
          <a:blip r:embed="rId3">
            <a:alphaModFix/>
          </a:blip>
          <a:srcRect l="1644" t="12062" r="1644" b="2627"/>
          <a:stretch/>
        </p:blipFill>
        <p:spPr>
          <a:xfrm>
            <a:off x="2715775" y="518875"/>
            <a:ext cx="5829299" cy="385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15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Molly Snell, Grade 2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45" name="Google Shape;845;p115"/>
          <p:cNvPicPr preferRelativeResize="0"/>
          <p:nvPr/>
        </p:nvPicPr>
        <p:blipFill rotWithShape="1">
          <a:blip r:embed="rId3">
            <a:alphaModFix/>
          </a:blip>
          <a:srcRect l="1943" t="9147" r="1344" b="4883"/>
          <a:stretch/>
        </p:blipFill>
        <p:spPr>
          <a:xfrm>
            <a:off x="2784325" y="480050"/>
            <a:ext cx="6007624" cy="400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16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  Gwen Adkinson, Grade 1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51" name="Google Shape;851;p116"/>
          <p:cNvPicPr preferRelativeResize="0"/>
          <p:nvPr/>
        </p:nvPicPr>
        <p:blipFill rotWithShape="1">
          <a:blip r:embed="rId3">
            <a:alphaModFix/>
          </a:blip>
          <a:srcRect l="3014" t="3241" r="4238"/>
          <a:stretch/>
        </p:blipFill>
        <p:spPr>
          <a:xfrm>
            <a:off x="4128525" y="137150"/>
            <a:ext cx="3125802" cy="434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7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Notre Dame High School</a:t>
            </a:r>
            <a:endParaRPr/>
          </a:p>
        </p:txBody>
      </p:sp>
      <p:sp>
        <p:nvSpPr>
          <p:cNvPr id="857" name="Google Shape;857;p117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Notre Dame High School</a:t>
            </a:r>
            <a:endParaRPr/>
          </a:p>
        </p:txBody>
      </p:sp>
      <p:sp>
        <p:nvSpPr>
          <p:cNvPr id="858" name="Google Shape;858;p117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Ellen Royal</a:t>
            </a:r>
            <a:endParaRPr/>
          </a:p>
        </p:txBody>
      </p:sp>
      <p:sp>
        <p:nvSpPr>
          <p:cNvPr id="859" name="Google Shape;859;p117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#8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1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Maya Wobbe, 10th Grade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65" name="Google Shape;865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675" y="170325"/>
            <a:ext cx="5390399" cy="431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our sponsors</a:t>
            </a:r>
            <a:endParaRPr/>
          </a:p>
        </p:txBody>
      </p:sp>
      <p:pic>
        <p:nvPicPr>
          <p:cNvPr id="251" name="Google Shape;2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8650" y="3101788"/>
            <a:ext cx="2421897" cy="174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6724" y="1460624"/>
            <a:ext cx="3270562" cy="12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 rotWithShape="1">
          <a:blip r:embed="rId5">
            <a:alphaModFix/>
          </a:blip>
          <a:srcRect l="4404" r="8021" b="7944"/>
          <a:stretch/>
        </p:blipFill>
        <p:spPr>
          <a:xfrm>
            <a:off x="6408650" y="1765752"/>
            <a:ext cx="2198525" cy="80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 rotWithShape="1">
          <a:blip r:embed="rId6">
            <a:alphaModFix/>
          </a:blip>
          <a:srcRect r="15916" b="16240"/>
          <a:stretch/>
        </p:blipFill>
        <p:spPr>
          <a:xfrm>
            <a:off x="3648785" y="2848013"/>
            <a:ext cx="2198516" cy="22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Abigail Love,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71" name="Google Shape;87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675" y="160375"/>
            <a:ext cx="3214467" cy="433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2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Shelby Roeder,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77" name="Google Shape;87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8400" y="150575"/>
            <a:ext cx="4237524" cy="432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2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Samantha Ramay,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83" name="Google Shape;883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100" y="168825"/>
            <a:ext cx="3554599" cy="431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22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Carl Junction High School</a:t>
            </a:r>
            <a:endParaRPr/>
          </a:p>
        </p:txBody>
      </p:sp>
      <p:sp>
        <p:nvSpPr>
          <p:cNvPr id="889" name="Google Shape;889;p122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Carl Junction</a:t>
            </a:r>
            <a:endParaRPr/>
          </a:p>
        </p:txBody>
      </p:sp>
      <p:sp>
        <p:nvSpPr>
          <p:cNvPr id="890" name="Google Shape;890;p122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Nellie Mitchell</a:t>
            </a:r>
            <a:endParaRPr/>
          </a:p>
        </p:txBody>
      </p:sp>
      <p:sp>
        <p:nvSpPr>
          <p:cNvPr id="891" name="Google Shape;891;p122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#9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23"/>
          <p:cNvSpPr txBox="1"/>
          <p:nvPr/>
        </p:nvSpPr>
        <p:spPr>
          <a:xfrm>
            <a:off x="3921925" y="4581575"/>
            <a:ext cx="46230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Kayden Sees, 10th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97" name="Google Shape;897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401" y="50600"/>
            <a:ext cx="3416999" cy="443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24"/>
          <p:cNvSpPr txBox="1"/>
          <p:nvPr/>
        </p:nvSpPr>
        <p:spPr>
          <a:xfrm>
            <a:off x="4254100" y="4485125"/>
            <a:ext cx="42909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Bailey Harrison,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903" name="Google Shape;903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475" y="98825"/>
            <a:ext cx="3289726" cy="438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25"/>
          <p:cNvSpPr txBox="1"/>
          <p:nvPr/>
        </p:nvSpPr>
        <p:spPr>
          <a:xfrm>
            <a:off x="3611175" y="4485125"/>
            <a:ext cx="4933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Alexandra Boman,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909" name="Google Shape;909;p125"/>
          <p:cNvPicPr preferRelativeResize="0"/>
          <p:nvPr/>
        </p:nvPicPr>
        <p:blipFill rotWithShape="1">
          <a:blip r:embed="rId3">
            <a:alphaModFix/>
          </a:blip>
          <a:srcRect l="5514" t="14160" r="3186" b="5427"/>
          <a:stretch/>
        </p:blipFill>
        <p:spPr>
          <a:xfrm>
            <a:off x="2657375" y="192875"/>
            <a:ext cx="5887600" cy="436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26"/>
          <p:cNvSpPr txBox="1"/>
          <p:nvPr/>
        </p:nvSpPr>
        <p:spPr>
          <a:xfrm>
            <a:off x="3675450" y="4485125"/>
            <a:ext cx="48696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Anna-Kaye Vangilder,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915" name="Google Shape;915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452122" y="-596996"/>
            <a:ext cx="4363524" cy="581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27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Immaculate Conception School</a:t>
            </a:r>
            <a:endParaRPr/>
          </a:p>
        </p:txBody>
      </p:sp>
      <p:sp>
        <p:nvSpPr>
          <p:cNvPr id="921" name="Google Shape;921;p127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Springfield Catholic Schools</a:t>
            </a:r>
            <a:endParaRPr/>
          </a:p>
        </p:txBody>
      </p:sp>
      <p:sp>
        <p:nvSpPr>
          <p:cNvPr id="922" name="Google Shape;922;p127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Glad Eyerman</a:t>
            </a:r>
            <a:endParaRPr/>
          </a:p>
        </p:txBody>
      </p:sp>
      <p:sp>
        <p:nvSpPr>
          <p:cNvPr id="923" name="Google Shape;923;p127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#10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544566"/>
            <a:ext cx="5338050" cy="3517966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2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hlink"/>
                </a:solidFill>
                <a:latin typeface="IBM Plex Sans Light"/>
                <a:ea typeface="IBM Plex Sans Light"/>
                <a:cs typeface="IBM Plex Sans Light"/>
                <a:sym typeface="IBM Plex Sans Light"/>
                <a:hlinkClick r:id="rId4"/>
              </a:rPr>
              <a:t>Sonja Samala, 8th Grade</a:t>
            </a: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2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Evans Middle School</a:t>
            </a:r>
            <a:endParaRPr/>
          </a:p>
        </p:txBody>
      </p:sp>
      <p:sp>
        <p:nvSpPr>
          <p:cNvPr id="757" name="Google Shape;757;p102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Potosi R-3</a:t>
            </a:r>
            <a:endParaRPr/>
          </a:p>
        </p:txBody>
      </p:sp>
      <p:sp>
        <p:nvSpPr>
          <p:cNvPr id="758" name="Google Shape;758;p102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Keeli Singer</a:t>
            </a:r>
            <a:endParaRPr/>
          </a:p>
        </p:txBody>
      </p:sp>
      <p:sp>
        <p:nvSpPr>
          <p:cNvPr id="759" name="Google Shape;759;p102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#7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515461"/>
            <a:ext cx="5338052" cy="357618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2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hlink"/>
                </a:solidFill>
                <a:latin typeface="IBM Plex Sans Light"/>
                <a:ea typeface="IBM Plex Sans Light"/>
                <a:cs typeface="IBM Plex Sans Light"/>
                <a:sym typeface="IBM Plex Sans Light"/>
                <a:hlinkClick r:id="rId4"/>
              </a:rPr>
              <a:t>Mylah Wright,  4th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3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hlink"/>
                </a:solidFill>
                <a:latin typeface="IBM Plex Sans Light"/>
                <a:ea typeface="IBM Plex Sans Light"/>
                <a:cs typeface="IBM Plex Sans Light"/>
                <a:sym typeface="IBM Plex Sans Light"/>
                <a:hlinkClick r:id="rId3"/>
              </a:rPr>
              <a:t>Peyton Wiseman, 8th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941" name="Google Shape;941;p130"/>
          <p:cNvPicPr preferRelativeResize="0"/>
          <p:nvPr/>
        </p:nvPicPr>
        <p:blipFill rotWithShape="1">
          <a:blip r:embed="rId4">
            <a:alphaModFix/>
          </a:blip>
          <a:srcRect b="11660"/>
          <a:stretch/>
        </p:blipFill>
        <p:spPr>
          <a:xfrm>
            <a:off x="3202961" y="515450"/>
            <a:ext cx="5293827" cy="3576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3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hlink"/>
                </a:solidFill>
                <a:latin typeface="IBM Plex Sans Light"/>
                <a:ea typeface="IBM Plex Sans Light"/>
                <a:cs typeface="IBM Plex Sans Light"/>
                <a:sym typeface="IBM Plex Sans Light"/>
                <a:hlinkClick r:id="rId3"/>
              </a:rPr>
              <a:t>Dorothy Reisner, 6th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947" name="Google Shape;947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2492" y="276601"/>
            <a:ext cx="3061559" cy="409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32"/>
          <p:cNvSpPr txBox="1">
            <a:spLocks noGrp="1"/>
          </p:cNvSpPr>
          <p:nvPr>
            <p:ph type="ctrTitle"/>
          </p:nvPr>
        </p:nvSpPr>
        <p:spPr>
          <a:xfrm>
            <a:off x="2596600" y="2011750"/>
            <a:ext cx="62112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Marshfield High School</a:t>
            </a:r>
            <a:endParaRPr/>
          </a:p>
        </p:txBody>
      </p:sp>
      <p:sp>
        <p:nvSpPr>
          <p:cNvPr id="953" name="Google Shape;953;p132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Marshfield R-1</a:t>
            </a:r>
            <a:endParaRPr/>
          </a:p>
        </p:txBody>
      </p:sp>
      <p:sp>
        <p:nvSpPr>
          <p:cNvPr id="954" name="Google Shape;954;p132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Tina Hyde</a:t>
            </a:r>
            <a:endParaRPr/>
          </a:p>
        </p:txBody>
      </p:sp>
      <p:sp>
        <p:nvSpPr>
          <p:cNvPr id="955" name="Google Shape;955;p132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#10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33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Madison Phillips, 10th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961" name="Google Shape;961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950" y="302575"/>
            <a:ext cx="4217554" cy="41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34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Jackie Shockley,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967" name="Google Shape;967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6025" y="208425"/>
            <a:ext cx="3250775" cy="4334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35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Lauren Replogle, 9th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973" name="Google Shape;973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8350" y="144900"/>
            <a:ext cx="3244100" cy="423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36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Jazmen Vinyard, 9th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979" name="Google Shape;979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5950" y="144900"/>
            <a:ext cx="3279099" cy="437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37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Nixa High School</a:t>
            </a:r>
            <a:endParaRPr/>
          </a:p>
        </p:txBody>
      </p:sp>
      <p:sp>
        <p:nvSpPr>
          <p:cNvPr id="985" name="Google Shape;985;p137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Nixa Public Schools</a:t>
            </a:r>
            <a:endParaRPr/>
          </a:p>
        </p:txBody>
      </p:sp>
      <p:sp>
        <p:nvSpPr>
          <p:cNvPr id="986" name="Google Shape;986;p137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Megan Johnson</a:t>
            </a:r>
            <a:endParaRPr/>
          </a:p>
        </p:txBody>
      </p:sp>
      <p:sp>
        <p:nvSpPr>
          <p:cNvPr id="987" name="Google Shape;987;p137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#10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3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Taylor Golmen,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993" name="Google Shape;993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600" y="97975"/>
            <a:ext cx="3410000" cy="4387152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38"/>
          <p:cNvSpPr txBox="1"/>
          <p:nvPr/>
        </p:nvSpPr>
        <p:spPr>
          <a:xfrm>
            <a:off x="7171400" y="4578725"/>
            <a:ext cx="151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IBM Plex Sans Light"/>
                <a:ea typeface="IBM Plex Sans Light"/>
                <a:cs typeface="IBM Plex Sans Light"/>
                <a:sym typeface="IBM Plex Sans Light"/>
                <a:hlinkClick r:id="rId4"/>
              </a:rPr>
              <a:t>Artist statement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3"/>
          <p:cNvSpPr txBox="1"/>
          <p:nvPr/>
        </p:nvSpPr>
        <p:spPr>
          <a:xfrm>
            <a:off x="5755350" y="4504250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Shannon Riddle, 7th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65" name="Google Shape;76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675" y="72525"/>
            <a:ext cx="2629625" cy="49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2400" y="2342325"/>
            <a:ext cx="1979900" cy="19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Parri McCroskey,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000" name="Google Shape;1000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2275" y="79100"/>
            <a:ext cx="3401050" cy="432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Tori Carter,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006" name="Google Shape;1006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0825" y="91925"/>
            <a:ext cx="3457986" cy="4393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4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Alicen Ashley,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012" name="Google Shape;1012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0" y="76200"/>
            <a:ext cx="3385972" cy="4409203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141"/>
          <p:cNvSpPr txBox="1"/>
          <p:nvPr/>
        </p:nvSpPr>
        <p:spPr>
          <a:xfrm>
            <a:off x="7060800" y="4627300"/>
            <a:ext cx="184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IBM Plex Sans Light"/>
                <a:ea typeface="IBM Plex Sans Light"/>
                <a:cs typeface="IBM Plex Sans Light"/>
                <a:sym typeface="IBM Plex Sans Light"/>
                <a:hlinkClick r:id="rId4"/>
              </a:rPr>
              <a:t>Artist Statement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42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Esther Elementary</a:t>
            </a:r>
            <a:endParaRPr/>
          </a:p>
        </p:txBody>
      </p:sp>
      <p:sp>
        <p:nvSpPr>
          <p:cNvPr id="1019" name="Google Shape;1019;p142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Lebanon R-III School District</a:t>
            </a:r>
            <a:endParaRPr/>
          </a:p>
        </p:txBody>
      </p:sp>
      <p:sp>
        <p:nvSpPr>
          <p:cNvPr id="1020" name="Google Shape;1020;p142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Lisa Mutchler</a:t>
            </a:r>
            <a:endParaRPr/>
          </a:p>
        </p:txBody>
      </p:sp>
      <p:sp>
        <p:nvSpPr>
          <p:cNvPr id="1021" name="Google Shape;1021;p142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#10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550" y="314650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43"/>
          <p:cNvSpPr txBox="1"/>
          <p:nvPr/>
        </p:nvSpPr>
        <p:spPr>
          <a:xfrm>
            <a:off x="3510650" y="4446550"/>
            <a:ext cx="34332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Keaton Rutledge, Grade 1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028" name="Google Shape;102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9550" y="152400"/>
            <a:ext cx="5931725" cy="391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8200" y="301775"/>
            <a:ext cx="4015776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144"/>
          <p:cNvSpPr txBox="1"/>
          <p:nvPr/>
        </p:nvSpPr>
        <p:spPr>
          <a:xfrm>
            <a:off x="3587825" y="4485125"/>
            <a:ext cx="51372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Ariel Dinwiddie, Grade 1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035" name="Google Shape;1035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8200" y="90900"/>
            <a:ext cx="4198575" cy="428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Google Shape;1040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45"/>
          <p:cNvSpPr txBox="1"/>
          <p:nvPr/>
        </p:nvSpPr>
        <p:spPr>
          <a:xfrm>
            <a:off x="4500800" y="4578600"/>
            <a:ext cx="3056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Creek Jones, Grade 1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042" name="Google Shape;1042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9250" y="52300"/>
            <a:ext cx="4629151" cy="452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46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Springfield Lutheran School</a:t>
            </a:r>
            <a:endParaRPr/>
          </a:p>
        </p:txBody>
      </p:sp>
      <p:sp>
        <p:nvSpPr>
          <p:cNvPr id="1048" name="Google Shape;1048;p146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Private</a:t>
            </a:r>
            <a:endParaRPr/>
          </a:p>
        </p:txBody>
      </p:sp>
      <p:sp>
        <p:nvSpPr>
          <p:cNvPr id="1049" name="Google Shape;1049;p146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Cyndi Shepard</a:t>
            </a:r>
            <a:endParaRPr/>
          </a:p>
        </p:txBody>
      </p:sp>
      <p:sp>
        <p:nvSpPr>
          <p:cNvPr id="1050" name="Google Shape;1050;p146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#10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147"/>
          <p:cNvPicPr preferRelativeResize="0"/>
          <p:nvPr/>
        </p:nvPicPr>
        <p:blipFill rotWithShape="1">
          <a:blip r:embed="rId3">
            <a:alphaModFix/>
          </a:blip>
          <a:srcRect t="11072" b="11064"/>
          <a:stretch/>
        </p:blipFill>
        <p:spPr>
          <a:xfrm>
            <a:off x="3172500" y="301775"/>
            <a:ext cx="5338052" cy="40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147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Addie Green, 8th Grade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148"/>
          <p:cNvPicPr preferRelativeResize="0"/>
          <p:nvPr/>
        </p:nvPicPr>
        <p:blipFill rotWithShape="1">
          <a:blip r:embed="rId3">
            <a:alphaModFix/>
          </a:blip>
          <a:srcRect t="8833" b="8841"/>
          <a:stretch/>
        </p:blipFill>
        <p:spPr>
          <a:xfrm>
            <a:off x="3180850" y="0"/>
            <a:ext cx="5338047" cy="4500578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4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Amelia Green, 3rd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04"/>
          <p:cNvSpPr txBox="1"/>
          <p:nvPr/>
        </p:nvSpPr>
        <p:spPr>
          <a:xfrm>
            <a:off x="5858675" y="4466000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Macy Saunders, 7th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72" name="Google Shape;772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5150" y="112100"/>
            <a:ext cx="2812700" cy="49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0225" y="2447350"/>
            <a:ext cx="1933375" cy="193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1067;p149"/>
          <p:cNvPicPr preferRelativeResize="0"/>
          <p:nvPr/>
        </p:nvPicPr>
        <p:blipFill rotWithShape="1">
          <a:blip r:embed="rId3">
            <a:alphaModFix/>
          </a:blip>
          <a:srcRect t="11900" b="11908"/>
          <a:stretch/>
        </p:blipFill>
        <p:spPr>
          <a:xfrm>
            <a:off x="3172500" y="301775"/>
            <a:ext cx="5338054" cy="40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4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Evie Hargrave, 2nd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2500" y="301775"/>
            <a:ext cx="5338056" cy="40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15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Brantlee Yount, Kindergarten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51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Kelly High School</a:t>
            </a:r>
            <a:endParaRPr/>
          </a:p>
        </p:txBody>
      </p:sp>
      <p:sp>
        <p:nvSpPr>
          <p:cNvPr id="1080" name="Google Shape;1080;p151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Scott County R-IV School District</a:t>
            </a:r>
            <a:endParaRPr/>
          </a:p>
        </p:txBody>
      </p:sp>
      <p:sp>
        <p:nvSpPr>
          <p:cNvPr id="1081" name="Google Shape;1081;p151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Nikki Heuring</a:t>
            </a:r>
            <a:endParaRPr/>
          </a:p>
        </p:txBody>
      </p:sp>
      <p:sp>
        <p:nvSpPr>
          <p:cNvPr id="1082" name="Google Shape;1082;p151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#11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52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Mollie Bartlett,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089" name="Google Shape;1089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5888" y="152400"/>
            <a:ext cx="4967972" cy="4152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7813" y="264588"/>
            <a:ext cx="5127432" cy="4077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153"/>
          <p:cNvSpPr txBox="1"/>
          <p:nvPr/>
        </p:nvSpPr>
        <p:spPr>
          <a:xfrm>
            <a:off x="3277825" y="452630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Mollie Bartlett, 12th grade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54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Awards &amp; Recognition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37000">
              <a:schemeClr val="accent1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p155" title="MAEA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350" y="90600"/>
            <a:ext cx="7188500" cy="4962275"/>
          </a:xfrm>
          <a:prstGeom prst="rect">
            <a:avLst/>
          </a:prstGeom>
          <a:noFill/>
          <a:ln w="11430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56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Governor’s Awards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57"/>
          <p:cNvSpPr txBox="1">
            <a:spLocks noGrp="1"/>
          </p:cNvSpPr>
          <p:nvPr>
            <p:ph type="title" idx="4294967295"/>
          </p:nvPr>
        </p:nvSpPr>
        <p:spPr>
          <a:xfrm>
            <a:off x="2976900" y="836000"/>
            <a:ext cx="47418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Governor's Choice Award</a:t>
            </a:r>
            <a:r>
              <a:rPr lang="en"/>
              <a:t>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7" name="Google Shape;1117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200" y="1056149"/>
            <a:ext cx="4563799" cy="3291376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18" name="Google Shape;1118;p157"/>
          <p:cNvSpPr txBox="1"/>
          <p:nvPr/>
        </p:nvSpPr>
        <p:spPr>
          <a:xfrm>
            <a:off x="3154675" y="4485125"/>
            <a:ext cx="45639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Claire Galbraith, Grade 11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58"/>
          <p:cNvSpPr txBox="1">
            <a:spLocks noGrp="1"/>
          </p:cNvSpPr>
          <p:nvPr>
            <p:ph type="title" idx="4294967295"/>
          </p:nvPr>
        </p:nvSpPr>
        <p:spPr>
          <a:xfrm>
            <a:off x="2952125" y="4642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First Ladies Choice Award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124" name="Google Shape;1124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6273" y="1053550"/>
            <a:ext cx="3433950" cy="3431576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25" name="Google Shape;1125;p158"/>
          <p:cNvSpPr txBox="1"/>
          <p:nvPr/>
        </p:nvSpPr>
        <p:spPr>
          <a:xfrm>
            <a:off x="3950663" y="4485125"/>
            <a:ext cx="2734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22222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Tori Guffey, 12th Grade</a:t>
            </a: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05"/>
          <p:cNvSpPr txBox="1"/>
          <p:nvPr/>
        </p:nvSpPr>
        <p:spPr>
          <a:xfrm>
            <a:off x="6185450" y="445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Faith Russell, 7th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79" name="Google Shape;779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550" y="194563"/>
            <a:ext cx="3390075" cy="47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7575" y="2704050"/>
            <a:ext cx="1836450" cy="18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59"/>
          <p:cNvSpPr txBox="1"/>
          <p:nvPr/>
        </p:nvSpPr>
        <p:spPr>
          <a:xfrm>
            <a:off x="3241975" y="4608450"/>
            <a:ext cx="49776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Gavin Steed, Grade 3</a:t>
            </a:r>
            <a:endParaRPr sz="1900">
              <a:solidFill>
                <a:schemeClr val="accent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131" name="Google Shape;1131;p159"/>
          <p:cNvPicPr preferRelativeResize="0"/>
          <p:nvPr/>
        </p:nvPicPr>
        <p:blipFill rotWithShape="1">
          <a:blip r:embed="rId3">
            <a:alphaModFix/>
          </a:blip>
          <a:srcRect t="24390" b="24390"/>
          <a:stretch/>
        </p:blipFill>
        <p:spPr>
          <a:xfrm>
            <a:off x="2867500" y="761975"/>
            <a:ext cx="5514655" cy="3766163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2" name="Google Shape;1132;p159"/>
          <p:cNvSpPr txBox="1"/>
          <p:nvPr/>
        </p:nvSpPr>
        <p:spPr>
          <a:xfrm>
            <a:off x="2778725" y="96675"/>
            <a:ext cx="569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1"/>
                </a:solidFill>
                <a:latin typeface="IBM Plex Sans"/>
                <a:ea typeface="IBM Plex Sans"/>
                <a:cs typeface="IBM Plex Sans"/>
                <a:sym typeface="IBM Plex Sans"/>
              </a:rPr>
              <a:t>Chairperson’s Choice Award</a:t>
            </a:r>
            <a:endParaRPr sz="1600" b="1">
              <a:solidFill>
                <a:schemeClr val="accen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60"/>
          <p:cNvSpPr txBox="1">
            <a:spLocks noGrp="1"/>
          </p:cNvSpPr>
          <p:nvPr>
            <p:ph type="ctrTitle" idx="4294967295"/>
          </p:nvPr>
        </p:nvSpPr>
        <p:spPr>
          <a:xfrm>
            <a:off x="2715775" y="713225"/>
            <a:ext cx="6240900" cy="79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A message from MAEA President-</a:t>
            </a:r>
            <a:endParaRPr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Hester Menier- NBCT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138" name="Google Shape;1138;p160" title="IMG_1914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5775" y="1674950"/>
            <a:ext cx="5919778" cy="33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61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President’s Awards</a:t>
            </a:r>
            <a:endParaRPr/>
          </a:p>
        </p:txBody>
      </p:sp>
      <p:pic>
        <p:nvPicPr>
          <p:cNvPr id="1144" name="Google Shape;1144;p161"/>
          <p:cNvPicPr preferRelativeResize="0"/>
          <p:nvPr/>
        </p:nvPicPr>
        <p:blipFill rotWithShape="1">
          <a:blip r:embed="rId3">
            <a:alphaModFix/>
          </a:blip>
          <a:srcRect l="10391" t="9175" r="8675" b="12997"/>
          <a:stretch/>
        </p:blipFill>
        <p:spPr>
          <a:xfrm>
            <a:off x="4142250" y="2852925"/>
            <a:ext cx="2029950" cy="186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62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President’s Choice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Lower Elementary</a:t>
            </a:r>
            <a:endParaRPr/>
          </a:p>
        </p:txBody>
      </p:sp>
      <p:pic>
        <p:nvPicPr>
          <p:cNvPr id="1150" name="Google Shape;1150;p162"/>
          <p:cNvPicPr preferRelativeResize="0"/>
          <p:nvPr/>
        </p:nvPicPr>
        <p:blipFill rotWithShape="1">
          <a:blip r:embed="rId3">
            <a:alphaModFix/>
          </a:blip>
          <a:srcRect l="4780" t="9442" r="4852" b="8022"/>
          <a:stretch/>
        </p:blipFill>
        <p:spPr>
          <a:xfrm>
            <a:off x="3127775" y="1620325"/>
            <a:ext cx="4031974" cy="2761851"/>
          </a:xfrm>
          <a:prstGeom prst="rect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51" name="Google Shape;1151;p162"/>
          <p:cNvSpPr txBox="1"/>
          <p:nvPr/>
        </p:nvSpPr>
        <p:spPr>
          <a:xfrm>
            <a:off x="5074925" y="4649700"/>
            <a:ext cx="30723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Olivia Kuschel,  1st Grade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63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President’s Choice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Upper Elementary</a:t>
            </a:r>
            <a:endParaRPr/>
          </a:p>
        </p:txBody>
      </p:sp>
      <p:pic>
        <p:nvPicPr>
          <p:cNvPr id="1157" name="Google Shape;1157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600" y="1324701"/>
            <a:ext cx="4823927" cy="323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63"/>
          <p:cNvSpPr txBox="1"/>
          <p:nvPr/>
        </p:nvSpPr>
        <p:spPr>
          <a:xfrm>
            <a:off x="6076200" y="464885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Mylah Wright, 4th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164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President’s Choice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Middle School</a:t>
            </a:r>
            <a:endParaRPr/>
          </a:p>
        </p:txBody>
      </p:sp>
      <p:pic>
        <p:nvPicPr>
          <p:cNvPr id="1164" name="Google Shape;1164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0275" y="1344178"/>
            <a:ext cx="2570350" cy="360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164"/>
          <p:cNvSpPr txBox="1"/>
          <p:nvPr/>
        </p:nvSpPr>
        <p:spPr>
          <a:xfrm>
            <a:off x="6076200" y="4471925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Faith Russell, 7th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65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President’s Choice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School</a:t>
            </a:r>
            <a:endParaRPr/>
          </a:p>
        </p:txBody>
      </p:sp>
      <p:pic>
        <p:nvPicPr>
          <p:cNvPr id="1171" name="Google Shape;1171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625" y="1038325"/>
            <a:ext cx="3084602" cy="39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165"/>
          <p:cNvSpPr txBox="1"/>
          <p:nvPr/>
        </p:nvSpPr>
        <p:spPr>
          <a:xfrm>
            <a:off x="2597625" y="447295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Emory Abbott, 10th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66"/>
          <p:cNvSpPr txBox="1">
            <a:spLocks noGrp="1"/>
          </p:cNvSpPr>
          <p:nvPr>
            <p:ph type="ctrTitle"/>
          </p:nvPr>
        </p:nvSpPr>
        <p:spPr>
          <a:xfrm>
            <a:off x="2596600" y="1193321"/>
            <a:ext cx="5861700" cy="76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District Awards</a:t>
            </a:r>
            <a:endParaRPr/>
          </a:p>
        </p:txBody>
      </p:sp>
      <p:sp>
        <p:nvSpPr>
          <p:cNvPr id="1178" name="Google Shape;1178;p166"/>
          <p:cNvSpPr txBox="1">
            <a:spLocks noGrp="1"/>
          </p:cNvSpPr>
          <p:nvPr>
            <p:ph type="subTitle" idx="1"/>
          </p:nvPr>
        </p:nvSpPr>
        <p:spPr>
          <a:xfrm>
            <a:off x="2596600" y="2035877"/>
            <a:ext cx="5861700" cy="96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Sponsored by the Missouri Alliance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/>
              <a:t>for Arts Education</a:t>
            </a:r>
            <a:endParaRPr/>
          </a:p>
        </p:txBody>
      </p:sp>
      <p:pic>
        <p:nvPicPr>
          <p:cNvPr id="1179" name="Google Shape;1179;p166"/>
          <p:cNvPicPr preferRelativeResize="0"/>
          <p:nvPr/>
        </p:nvPicPr>
        <p:blipFill rotWithShape="1">
          <a:blip r:embed="rId3">
            <a:alphaModFix/>
          </a:blip>
          <a:srcRect r="15081" b="16149"/>
          <a:stretch/>
        </p:blipFill>
        <p:spPr>
          <a:xfrm>
            <a:off x="5350750" y="2695100"/>
            <a:ext cx="1946150" cy="197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67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Maclin Limb, Grade 4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185" name="Google Shape;1185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8850" y="221400"/>
            <a:ext cx="4261002" cy="4117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167"/>
          <p:cNvSpPr txBox="1">
            <a:spLocks noGrp="1"/>
          </p:cNvSpPr>
          <p:nvPr>
            <p:ph type="subTitle" idx="4294967295"/>
          </p:nvPr>
        </p:nvSpPr>
        <p:spPr>
          <a:xfrm>
            <a:off x="96000" y="1898050"/>
            <a:ext cx="24690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District 1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6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Drace Rowland, 12th Grade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192" name="Google Shape;1192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4900" y="262125"/>
            <a:ext cx="3129828" cy="3925780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168"/>
          <p:cNvSpPr txBox="1">
            <a:spLocks noGrp="1"/>
          </p:cNvSpPr>
          <p:nvPr>
            <p:ph type="subTitle" idx="4294967295"/>
          </p:nvPr>
        </p:nvSpPr>
        <p:spPr>
          <a:xfrm>
            <a:off x="96000" y="1898050"/>
            <a:ext cx="24690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District 2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06"/>
          <p:cNvSpPr txBox="1"/>
          <p:nvPr/>
        </p:nvSpPr>
        <p:spPr>
          <a:xfrm>
            <a:off x="5818800" y="45039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Skyleah Courtway, 8th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86" name="Google Shape;78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150" y="103625"/>
            <a:ext cx="3109000" cy="496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4150" y="2843525"/>
            <a:ext cx="1660400" cy="16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6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Bennett Kueker, 4th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199" name="Google Shape;1199;p169"/>
          <p:cNvPicPr preferRelativeResize="0"/>
          <p:nvPr/>
        </p:nvPicPr>
        <p:blipFill rotWithShape="1">
          <a:blip r:embed="rId3">
            <a:alphaModFix/>
          </a:blip>
          <a:srcRect l="37247" t="28870" r="37296" b="26278"/>
          <a:stretch/>
        </p:blipFill>
        <p:spPr>
          <a:xfrm>
            <a:off x="2911725" y="331250"/>
            <a:ext cx="3988747" cy="395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169"/>
          <p:cNvSpPr txBox="1">
            <a:spLocks noGrp="1"/>
          </p:cNvSpPr>
          <p:nvPr>
            <p:ph type="subTitle" idx="4294967295"/>
          </p:nvPr>
        </p:nvSpPr>
        <p:spPr>
          <a:xfrm>
            <a:off x="96000" y="1898050"/>
            <a:ext cx="24690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District 4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7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Halie Mesko,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206" name="Google Shape;1206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675" y="304975"/>
            <a:ext cx="5172787" cy="4180158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170"/>
          <p:cNvSpPr txBox="1">
            <a:spLocks noGrp="1"/>
          </p:cNvSpPr>
          <p:nvPr>
            <p:ph type="subTitle" idx="4294967295"/>
          </p:nvPr>
        </p:nvSpPr>
        <p:spPr>
          <a:xfrm>
            <a:off x="96000" y="1898050"/>
            <a:ext cx="24690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District 5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7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Ellavy Cooper, 10th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213" name="Google Shape;1213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026" y="204900"/>
            <a:ext cx="4423853" cy="4058598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171"/>
          <p:cNvSpPr txBox="1">
            <a:spLocks noGrp="1"/>
          </p:cNvSpPr>
          <p:nvPr>
            <p:ph type="subTitle" idx="4294967295"/>
          </p:nvPr>
        </p:nvSpPr>
        <p:spPr>
          <a:xfrm>
            <a:off x="96000" y="1898050"/>
            <a:ext cx="24690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District 6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72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Avery Britton, 5th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220" name="Google Shape;1220;p172"/>
          <p:cNvPicPr preferRelativeResize="0"/>
          <p:nvPr/>
        </p:nvPicPr>
        <p:blipFill rotWithShape="1">
          <a:blip r:embed="rId3">
            <a:alphaModFix/>
          </a:blip>
          <a:srcRect l="5408" r="13138"/>
          <a:stretch/>
        </p:blipFill>
        <p:spPr>
          <a:xfrm>
            <a:off x="3031225" y="301775"/>
            <a:ext cx="4718321" cy="386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172"/>
          <p:cNvSpPr txBox="1">
            <a:spLocks noGrp="1"/>
          </p:cNvSpPr>
          <p:nvPr>
            <p:ph type="subTitle" idx="4294967295"/>
          </p:nvPr>
        </p:nvSpPr>
        <p:spPr>
          <a:xfrm>
            <a:off x="96000" y="1898050"/>
            <a:ext cx="24690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District 7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73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Samantha Ramay,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227" name="Google Shape;1227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100" y="168825"/>
            <a:ext cx="3554599" cy="431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73"/>
          <p:cNvSpPr txBox="1">
            <a:spLocks noGrp="1"/>
          </p:cNvSpPr>
          <p:nvPr>
            <p:ph type="subTitle" idx="4294967295"/>
          </p:nvPr>
        </p:nvSpPr>
        <p:spPr>
          <a:xfrm>
            <a:off x="96000" y="1898050"/>
            <a:ext cx="24690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District 8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74"/>
          <p:cNvSpPr txBox="1"/>
          <p:nvPr/>
        </p:nvSpPr>
        <p:spPr>
          <a:xfrm>
            <a:off x="3611175" y="4485125"/>
            <a:ext cx="4933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Alexandra Boman,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234" name="Google Shape;1234;p174"/>
          <p:cNvPicPr preferRelativeResize="0"/>
          <p:nvPr/>
        </p:nvPicPr>
        <p:blipFill rotWithShape="1">
          <a:blip r:embed="rId3">
            <a:alphaModFix/>
          </a:blip>
          <a:srcRect l="5514" t="14160" r="3186" b="5427"/>
          <a:stretch/>
        </p:blipFill>
        <p:spPr>
          <a:xfrm>
            <a:off x="2657375" y="192875"/>
            <a:ext cx="5887600" cy="436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174"/>
          <p:cNvSpPr txBox="1">
            <a:spLocks noGrp="1"/>
          </p:cNvSpPr>
          <p:nvPr>
            <p:ph type="subTitle" idx="4294967295"/>
          </p:nvPr>
        </p:nvSpPr>
        <p:spPr>
          <a:xfrm>
            <a:off x="96000" y="1898050"/>
            <a:ext cx="24690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District 9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75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Tori Carter,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241" name="Google Shape;1241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0825" y="91925"/>
            <a:ext cx="3457986" cy="4393204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175"/>
          <p:cNvSpPr txBox="1">
            <a:spLocks noGrp="1"/>
          </p:cNvSpPr>
          <p:nvPr>
            <p:ph type="subTitle" idx="4294967295"/>
          </p:nvPr>
        </p:nvSpPr>
        <p:spPr>
          <a:xfrm>
            <a:off x="96000" y="1898050"/>
            <a:ext cx="24690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District 10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7813" y="264588"/>
            <a:ext cx="5127432" cy="4077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76"/>
          <p:cNvSpPr txBox="1"/>
          <p:nvPr/>
        </p:nvSpPr>
        <p:spPr>
          <a:xfrm>
            <a:off x="3277825" y="452630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Mollie Bartlett, 12th grade</a:t>
            </a:r>
            <a:endParaRPr/>
          </a:p>
        </p:txBody>
      </p:sp>
      <p:sp>
        <p:nvSpPr>
          <p:cNvPr id="1250" name="Google Shape;1250;p176"/>
          <p:cNvSpPr txBox="1">
            <a:spLocks noGrp="1"/>
          </p:cNvSpPr>
          <p:nvPr>
            <p:ph type="subTitle" idx="4294967295"/>
          </p:nvPr>
        </p:nvSpPr>
        <p:spPr>
          <a:xfrm>
            <a:off x="96000" y="1898050"/>
            <a:ext cx="24690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District 11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07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ETS @ Madison</a:t>
            </a:r>
            <a:endParaRPr/>
          </a:p>
        </p:txBody>
      </p:sp>
      <p:sp>
        <p:nvSpPr>
          <p:cNvPr id="793" name="Google Shape;793;p107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Saint Louis Public Schools</a:t>
            </a:r>
            <a:endParaRPr/>
          </a:p>
        </p:txBody>
      </p:sp>
      <p:sp>
        <p:nvSpPr>
          <p:cNvPr id="794" name="Google Shape;794;p107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Ms. Shawn Trent</a:t>
            </a:r>
            <a:endParaRPr/>
          </a:p>
        </p:txBody>
      </p:sp>
      <p:sp>
        <p:nvSpPr>
          <p:cNvPr id="795" name="Google Shape;795;p107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#8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0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Gavin Steed, Grade 3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801" name="Google Shape;801;p108"/>
          <p:cNvPicPr preferRelativeResize="0"/>
          <p:nvPr/>
        </p:nvPicPr>
        <p:blipFill rotWithShape="1">
          <a:blip r:embed="rId3">
            <a:alphaModFix/>
          </a:blip>
          <a:srcRect t="24390" b="24390"/>
          <a:stretch/>
        </p:blipFill>
        <p:spPr>
          <a:xfrm>
            <a:off x="2811775" y="426525"/>
            <a:ext cx="5641626" cy="38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ter template">
  <a:themeElements>
    <a:clrScheme name="Custom 347">
      <a:dk1>
        <a:srgbClr val="3E4655"/>
      </a:dk1>
      <a:lt1>
        <a:srgbClr val="FFFFFF"/>
      </a:lt1>
      <a:dk2>
        <a:srgbClr val="746F7E"/>
      </a:dk2>
      <a:lt2>
        <a:srgbClr val="EAECF0"/>
      </a:lt2>
      <a:accent1>
        <a:srgbClr val="FFB900"/>
      </a:accent1>
      <a:accent2>
        <a:srgbClr val="F78300"/>
      </a:accent2>
      <a:accent3>
        <a:srgbClr val="D6516E"/>
      </a:accent3>
      <a:accent4>
        <a:srgbClr val="807DAF"/>
      </a:accent4>
      <a:accent5>
        <a:srgbClr val="93AECF"/>
      </a:accent5>
      <a:accent6>
        <a:srgbClr val="7E0808"/>
      </a:accent6>
      <a:hlink>
        <a:srgbClr val="38334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514</Words>
  <Application>Microsoft Macintosh PowerPoint</Application>
  <PresentationFormat>On-screen Show (16:9)</PresentationFormat>
  <Paragraphs>136</Paragraphs>
  <Slides>77</Slides>
  <Notes>77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Simple Light</vt:lpstr>
      <vt:lpstr>Exeter template</vt:lpstr>
      <vt:lpstr>MAEA Youth Art Month Exhibition 2021</vt:lpstr>
      <vt:lpstr>Thank you to our sponsors</vt:lpstr>
      <vt:lpstr>John Evans Middle School</vt:lpstr>
      <vt:lpstr>PowerPoint Presentation</vt:lpstr>
      <vt:lpstr>PowerPoint Presentation</vt:lpstr>
      <vt:lpstr>PowerPoint Presentation</vt:lpstr>
      <vt:lpstr>PowerPoint Presentation</vt:lpstr>
      <vt:lpstr>ETS @ Madison</vt:lpstr>
      <vt:lpstr>PowerPoint Presentation</vt:lpstr>
      <vt:lpstr>PowerPoint Presentation</vt:lpstr>
      <vt:lpstr>PowerPoint Presentation</vt:lpstr>
      <vt:lpstr>PowerPoint Presentation</vt:lpstr>
      <vt:lpstr>Stone Creek Elementary</vt:lpstr>
      <vt:lpstr>PowerPoint Presentation</vt:lpstr>
      <vt:lpstr>PowerPoint Presentation</vt:lpstr>
      <vt:lpstr>PowerPoint Presentation</vt:lpstr>
      <vt:lpstr>PowerPoint Presentation</vt:lpstr>
      <vt:lpstr>Notre Dame High School</vt:lpstr>
      <vt:lpstr>PowerPoint Presentation</vt:lpstr>
      <vt:lpstr>PowerPoint Presentation</vt:lpstr>
      <vt:lpstr>PowerPoint Presentation</vt:lpstr>
      <vt:lpstr>PowerPoint Presentation</vt:lpstr>
      <vt:lpstr>Carl Junction High School</vt:lpstr>
      <vt:lpstr>PowerPoint Presentation</vt:lpstr>
      <vt:lpstr>PowerPoint Presentation</vt:lpstr>
      <vt:lpstr>PowerPoint Presentation</vt:lpstr>
      <vt:lpstr>PowerPoint Presentation</vt:lpstr>
      <vt:lpstr>Immaculate Conception School</vt:lpstr>
      <vt:lpstr>PowerPoint Presentation</vt:lpstr>
      <vt:lpstr>PowerPoint Presentation</vt:lpstr>
      <vt:lpstr>PowerPoint Presentation</vt:lpstr>
      <vt:lpstr>PowerPoint Presentation</vt:lpstr>
      <vt:lpstr>Marshfield High School</vt:lpstr>
      <vt:lpstr>PowerPoint Presentation</vt:lpstr>
      <vt:lpstr>PowerPoint Presentation</vt:lpstr>
      <vt:lpstr>PowerPoint Presentation</vt:lpstr>
      <vt:lpstr>PowerPoint Presentation</vt:lpstr>
      <vt:lpstr>Nixa High School</vt:lpstr>
      <vt:lpstr>PowerPoint Presentation</vt:lpstr>
      <vt:lpstr>PowerPoint Presentation</vt:lpstr>
      <vt:lpstr>PowerPoint Presentation</vt:lpstr>
      <vt:lpstr>PowerPoint Presentation</vt:lpstr>
      <vt:lpstr>Esther Elementary</vt:lpstr>
      <vt:lpstr>PowerPoint Presentation</vt:lpstr>
      <vt:lpstr>PowerPoint Presentation</vt:lpstr>
      <vt:lpstr>PowerPoint Presentation</vt:lpstr>
      <vt:lpstr>Springfield Lutheran School</vt:lpstr>
      <vt:lpstr>PowerPoint Presentation</vt:lpstr>
      <vt:lpstr>PowerPoint Presentation</vt:lpstr>
      <vt:lpstr>PowerPoint Presentation</vt:lpstr>
      <vt:lpstr>PowerPoint Presentation</vt:lpstr>
      <vt:lpstr>Kelly High School</vt:lpstr>
      <vt:lpstr>PowerPoint Presentation</vt:lpstr>
      <vt:lpstr>PowerPoint Presentation</vt:lpstr>
      <vt:lpstr>Awards &amp; Recognition</vt:lpstr>
      <vt:lpstr>PowerPoint Presentation</vt:lpstr>
      <vt:lpstr>Governor’s Awards</vt:lpstr>
      <vt:lpstr>Governor's Choice Award  </vt:lpstr>
      <vt:lpstr>First Ladies Choice Award</vt:lpstr>
      <vt:lpstr>PowerPoint Presentation</vt:lpstr>
      <vt:lpstr>A message from MAEA President- Hester Menier- NBCT</vt:lpstr>
      <vt:lpstr>President’s Awards</vt:lpstr>
      <vt:lpstr>President’s Choice  Lower Elementary</vt:lpstr>
      <vt:lpstr>President’s Choice  Upper Elementary</vt:lpstr>
      <vt:lpstr>President’s Choice  Middle School</vt:lpstr>
      <vt:lpstr>President’s Choice  High School</vt:lpstr>
      <vt:lpstr>District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MAEA Youth Art Month Exhibition 2021</dc:title>
  <dc:creator>jeff</dc:creator>
  <cp:lastModifiedBy>Tim</cp:lastModifiedBy>
  <cp:revision>5</cp:revision>
  <dcterms:modified xsi:type="dcterms:W3CDTF">2021-03-21T13:40:28Z</dcterms:modified>
</cp:coreProperties>
</file>